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74" r:id="rId14"/>
    <p:sldId id="270" r:id="rId15"/>
    <p:sldId id="271" r:id="rId16"/>
    <p:sldId id="272" r:id="rId17"/>
    <p:sldId id="275" r:id="rId18"/>
  </p:sldIdLst>
  <p:sldSz cx="9144000" cy="6858000" type="screen4x3"/>
  <p:notesSz cx="7023100" cy="9309100"/>
  <p:defaultTextStyle>
    <a:defPPr>
      <a:defRPr lang="en-US"/>
    </a:defPPr>
    <a:lvl1pPr algn="l" rtl="0" eaLnBrk="0" fontAlgn="base" hangingPunct="0">
      <a:spcBef>
        <a:spcPct val="0"/>
      </a:spcBef>
      <a:spcAft>
        <a:spcPct val="0"/>
      </a:spcAft>
      <a:defRPr kern="1200">
        <a:solidFill>
          <a:schemeClr val="tx1"/>
        </a:solidFill>
        <a:latin typeface="Arial" pitchFamily="34" charset="0"/>
        <a:ea typeface="+mn-ea"/>
        <a:cs typeface="+mn-cs"/>
      </a:defRPr>
    </a:lvl1pPr>
    <a:lvl2pPr marL="457200" algn="l" rtl="0" eaLnBrk="0" fontAlgn="base" hangingPunct="0">
      <a:spcBef>
        <a:spcPct val="0"/>
      </a:spcBef>
      <a:spcAft>
        <a:spcPct val="0"/>
      </a:spcAft>
      <a:defRPr kern="1200">
        <a:solidFill>
          <a:schemeClr val="tx1"/>
        </a:solidFill>
        <a:latin typeface="Arial" pitchFamily="34" charset="0"/>
        <a:ea typeface="+mn-ea"/>
        <a:cs typeface="+mn-cs"/>
      </a:defRPr>
    </a:lvl2pPr>
    <a:lvl3pPr marL="914400" algn="l" rtl="0" eaLnBrk="0" fontAlgn="base" hangingPunct="0">
      <a:spcBef>
        <a:spcPct val="0"/>
      </a:spcBef>
      <a:spcAft>
        <a:spcPct val="0"/>
      </a:spcAft>
      <a:defRPr kern="1200">
        <a:solidFill>
          <a:schemeClr val="tx1"/>
        </a:solidFill>
        <a:latin typeface="Arial"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3" d="100"/>
          <a:sy n="83" d="100"/>
        </p:scale>
        <p:origin x="-236" y="23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hdr" sz="quarter"/>
          </p:nvPr>
        </p:nvSpPr>
        <p:spPr bwMode="auto">
          <a:xfrm>
            <a:off x="0" y="0"/>
            <a:ext cx="3043238"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24" tIns="46662" rIns="93324" bIns="46662" numCol="1" anchor="t" anchorCtr="0" compatLnSpc="1">
            <a:prstTxWarp prst="textNoShape">
              <a:avLst/>
            </a:prstTxWarp>
          </a:bodyPr>
          <a:lstStyle>
            <a:lvl1pPr defTabSz="933450" eaLnBrk="1" hangingPunct="1">
              <a:defRPr sz="1200"/>
            </a:lvl1pPr>
          </a:lstStyle>
          <a:p>
            <a:endParaRPr lang="en-US" altLang="en-US"/>
          </a:p>
        </p:txBody>
      </p:sp>
      <p:sp>
        <p:nvSpPr>
          <p:cNvPr id="31747" name="Rectangle 3"/>
          <p:cNvSpPr>
            <a:spLocks noGrp="1" noChangeArrowheads="1"/>
          </p:cNvSpPr>
          <p:nvPr>
            <p:ph type="dt" sz="quarter" idx="1"/>
          </p:nvPr>
        </p:nvSpPr>
        <p:spPr bwMode="auto">
          <a:xfrm>
            <a:off x="3978275" y="0"/>
            <a:ext cx="3043238"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24" tIns="46662" rIns="93324" bIns="46662" numCol="1" anchor="t" anchorCtr="0" compatLnSpc="1">
            <a:prstTxWarp prst="textNoShape">
              <a:avLst/>
            </a:prstTxWarp>
          </a:bodyPr>
          <a:lstStyle>
            <a:lvl1pPr algn="r" defTabSz="933450" eaLnBrk="1" hangingPunct="1">
              <a:defRPr sz="1200"/>
            </a:lvl1pPr>
          </a:lstStyle>
          <a:p>
            <a:endParaRPr lang="en-US" altLang="en-US"/>
          </a:p>
        </p:txBody>
      </p:sp>
      <p:sp>
        <p:nvSpPr>
          <p:cNvPr id="31748" name="Rectangle 4"/>
          <p:cNvSpPr>
            <a:spLocks noGrp="1" noChangeArrowheads="1"/>
          </p:cNvSpPr>
          <p:nvPr>
            <p:ph type="ftr" sz="quarter" idx="2"/>
          </p:nvPr>
        </p:nvSpPr>
        <p:spPr bwMode="auto">
          <a:xfrm>
            <a:off x="0" y="8842375"/>
            <a:ext cx="3043238"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24" tIns="46662" rIns="93324" bIns="46662" numCol="1" anchor="b" anchorCtr="0" compatLnSpc="1">
            <a:prstTxWarp prst="textNoShape">
              <a:avLst/>
            </a:prstTxWarp>
          </a:bodyPr>
          <a:lstStyle>
            <a:lvl1pPr defTabSz="933450" eaLnBrk="1" hangingPunct="1">
              <a:defRPr sz="1200"/>
            </a:lvl1pPr>
          </a:lstStyle>
          <a:p>
            <a:endParaRPr lang="en-US" altLang="en-US"/>
          </a:p>
        </p:txBody>
      </p:sp>
      <p:sp>
        <p:nvSpPr>
          <p:cNvPr id="31749" name="Rectangle 5"/>
          <p:cNvSpPr>
            <a:spLocks noGrp="1" noChangeArrowheads="1"/>
          </p:cNvSpPr>
          <p:nvPr>
            <p:ph type="sldNum" sz="quarter" idx="3"/>
          </p:nvPr>
        </p:nvSpPr>
        <p:spPr bwMode="auto">
          <a:xfrm>
            <a:off x="3978275" y="8842375"/>
            <a:ext cx="3043238"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24" tIns="46662" rIns="93324" bIns="46662" numCol="1" anchor="b" anchorCtr="0" compatLnSpc="1">
            <a:prstTxWarp prst="textNoShape">
              <a:avLst/>
            </a:prstTxWarp>
          </a:bodyPr>
          <a:lstStyle>
            <a:lvl1pPr algn="r" defTabSz="933450" eaLnBrk="1" hangingPunct="1">
              <a:defRPr sz="1200"/>
            </a:lvl1pPr>
          </a:lstStyle>
          <a:p>
            <a:fld id="{26A7BA3E-32A4-4053-8BDA-BD0D3064A3BE}" type="slidenum">
              <a:rPr lang="en-US" altLang="en-US"/>
              <a:pPr/>
              <a:t>‹#›</a:t>
            </a:fld>
            <a:endParaRPr lang="en-US" altLang="en-US"/>
          </a:p>
        </p:txBody>
      </p:sp>
    </p:spTree>
    <p:extLst>
      <p:ext uri="{BB962C8B-B14F-4D97-AF65-F5344CB8AC3E}">
        <p14:creationId xmlns:p14="http://schemas.microsoft.com/office/powerpoint/2010/main" val="29076746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3043238"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24" tIns="46662" rIns="93324" bIns="46662" numCol="1" anchor="t" anchorCtr="0" compatLnSpc="1">
            <a:prstTxWarp prst="textNoShape">
              <a:avLst/>
            </a:prstTxWarp>
          </a:bodyPr>
          <a:lstStyle>
            <a:lvl1pPr defTabSz="933450" eaLnBrk="1" hangingPunct="1">
              <a:defRPr sz="1200"/>
            </a:lvl1pPr>
          </a:lstStyle>
          <a:p>
            <a:endParaRPr lang="en-US" altLang="en-US"/>
          </a:p>
        </p:txBody>
      </p:sp>
      <p:sp>
        <p:nvSpPr>
          <p:cNvPr id="7171" name="Rectangle 3"/>
          <p:cNvSpPr>
            <a:spLocks noGrp="1" noChangeArrowheads="1"/>
          </p:cNvSpPr>
          <p:nvPr>
            <p:ph type="dt" idx="1"/>
          </p:nvPr>
        </p:nvSpPr>
        <p:spPr bwMode="auto">
          <a:xfrm>
            <a:off x="3978275" y="0"/>
            <a:ext cx="3043238"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24" tIns="46662" rIns="93324" bIns="46662" numCol="1" anchor="t" anchorCtr="0" compatLnSpc="1">
            <a:prstTxWarp prst="textNoShape">
              <a:avLst/>
            </a:prstTxWarp>
          </a:bodyPr>
          <a:lstStyle>
            <a:lvl1pPr algn="r" defTabSz="933450" eaLnBrk="1" hangingPunct="1">
              <a:defRPr sz="1200"/>
            </a:lvl1pPr>
          </a:lstStyle>
          <a:p>
            <a:endParaRPr lang="en-US" altLang="en-US"/>
          </a:p>
        </p:txBody>
      </p:sp>
      <p:sp>
        <p:nvSpPr>
          <p:cNvPr id="7172" name="Rectangle 4"/>
          <p:cNvSpPr>
            <a:spLocks noRot="1" noChangeArrowheads="1" noTextEdit="1"/>
          </p:cNvSpPr>
          <p:nvPr>
            <p:ph type="sldImg" idx="2"/>
          </p:nvPr>
        </p:nvSpPr>
        <p:spPr bwMode="auto">
          <a:xfrm>
            <a:off x="1184275" y="698500"/>
            <a:ext cx="4654550" cy="3490913"/>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173" name="Rectangle 5"/>
          <p:cNvSpPr>
            <a:spLocks noGrp="1" noChangeArrowheads="1"/>
          </p:cNvSpPr>
          <p:nvPr>
            <p:ph type="body" sz="quarter" idx="3"/>
          </p:nvPr>
        </p:nvSpPr>
        <p:spPr bwMode="auto">
          <a:xfrm>
            <a:off x="701675" y="4421188"/>
            <a:ext cx="5619750" cy="4189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24" tIns="46662" rIns="93324" bIns="46662"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7174" name="Rectangle 6"/>
          <p:cNvSpPr>
            <a:spLocks noGrp="1" noChangeArrowheads="1"/>
          </p:cNvSpPr>
          <p:nvPr>
            <p:ph type="ftr" sz="quarter" idx="4"/>
          </p:nvPr>
        </p:nvSpPr>
        <p:spPr bwMode="auto">
          <a:xfrm>
            <a:off x="0" y="8842375"/>
            <a:ext cx="3043238"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24" tIns="46662" rIns="93324" bIns="46662" numCol="1" anchor="b" anchorCtr="0" compatLnSpc="1">
            <a:prstTxWarp prst="textNoShape">
              <a:avLst/>
            </a:prstTxWarp>
          </a:bodyPr>
          <a:lstStyle>
            <a:lvl1pPr defTabSz="933450" eaLnBrk="1" hangingPunct="1">
              <a:defRPr sz="1200"/>
            </a:lvl1pPr>
          </a:lstStyle>
          <a:p>
            <a:endParaRPr lang="en-US" altLang="en-US"/>
          </a:p>
        </p:txBody>
      </p:sp>
      <p:sp>
        <p:nvSpPr>
          <p:cNvPr id="7175" name="Rectangle 7"/>
          <p:cNvSpPr>
            <a:spLocks noGrp="1" noChangeArrowheads="1"/>
          </p:cNvSpPr>
          <p:nvPr>
            <p:ph type="sldNum" sz="quarter" idx="5"/>
          </p:nvPr>
        </p:nvSpPr>
        <p:spPr bwMode="auto">
          <a:xfrm>
            <a:off x="3978275" y="8842375"/>
            <a:ext cx="3043238"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24" tIns="46662" rIns="93324" bIns="46662" numCol="1" anchor="b" anchorCtr="0" compatLnSpc="1">
            <a:prstTxWarp prst="textNoShape">
              <a:avLst/>
            </a:prstTxWarp>
          </a:bodyPr>
          <a:lstStyle>
            <a:lvl1pPr algn="r" defTabSz="933450" eaLnBrk="1" hangingPunct="1">
              <a:defRPr sz="1200"/>
            </a:lvl1pPr>
          </a:lstStyle>
          <a:p>
            <a:fld id="{3B56FFFA-8EE1-4CC8-B129-6341137CEFE5}" type="slidenum">
              <a:rPr lang="en-US" altLang="en-US"/>
              <a:pPr/>
              <a:t>‹#›</a:t>
            </a:fld>
            <a:endParaRPr lang="en-US" altLang="en-US"/>
          </a:p>
        </p:txBody>
      </p:sp>
    </p:spTree>
    <p:extLst>
      <p:ext uri="{BB962C8B-B14F-4D97-AF65-F5344CB8AC3E}">
        <p14:creationId xmlns:p14="http://schemas.microsoft.com/office/powerpoint/2010/main" val="368558077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itchFamily="34" charset="0"/>
        <a:ea typeface="+mn-ea"/>
        <a:cs typeface="+mn-cs"/>
      </a:defRPr>
    </a:lvl1pPr>
    <a:lvl2pPr marL="457200" algn="l" rtl="0" fontAlgn="base">
      <a:spcBef>
        <a:spcPct val="30000"/>
      </a:spcBef>
      <a:spcAft>
        <a:spcPct val="0"/>
      </a:spcAft>
      <a:defRPr sz="1200" kern="1200">
        <a:solidFill>
          <a:schemeClr val="tx1"/>
        </a:solidFill>
        <a:latin typeface="Arial" pitchFamily="34" charset="0"/>
        <a:ea typeface="+mn-ea"/>
        <a:cs typeface="+mn-cs"/>
      </a:defRPr>
    </a:lvl2pPr>
    <a:lvl3pPr marL="914400" algn="l" rtl="0" fontAlgn="base">
      <a:spcBef>
        <a:spcPct val="30000"/>
      </a:spcBef>
      <a:spcAft>
        <a:spcPct val="0"/>
      </a:spcAft>
      <a:defRPr sz="1200" kern="1200">
        <a:solidFill>
          <a:schemeClr val="tx1"/>
        </a:solidFill>
        <a:latin typeface="Arial" pitchFamily="34" charset="0"/>
        <a:ea typeface="+mn-ea"/>
        <a:cs typeface="+mn-cs"/>
      </a:defRPr>
    </a:lvl3pPr>
    <a:lvl4pPr marL="1371600" algn="l" rtl="0" fontAlgn="base">
      <a:spcBef>
        <a:spcPct val="30000"/>
      </a:spcBef>
      <a:spcAft>
        <a:spcPct val="0"/>
      </a:spcAft>
      <a:defRPr sz="1200" kern="1200">
        <a:solidFill>
          <a:schemeClr val="tx1"/>
        </a:solidFill>
        <a:latin typeface="Arial" pitchFamily="34" charset="0"/>
        <a:ea typeface="+mn-ea"/>
        <a:cs typeface="+mn-cs"/>
      </a:defRPr>
    </a:lvl4pPr>
    <a:lvl5pPr marL="1828800" algn="l" rtl="0" fontAlgn="base">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7"/>
          <p:cNvSpPr>
            <a:spLocks noGrp="1" noChangeArrowheads="1"/>
          </p:cNvSpPr>
          <p:nvPr>
            <p:ph type="sldNum" sz="quarter" idx="5"/>
          </p:nvPr>
        </p:nvSpPr>
        <p:spPr>
          <a:ln/>
        </p:spPr>
        <p:txBody>
          <a:bodyPr/>
          <a:lstStyle/>
          <a:p>
            <a:fld id="{5EF198E4-98D0-4864-BAC6-0B6CD905D7A4}" type="slidenum">
              <a:rPr lang="en-US" altLang="en-US"/>
              <a:pPr/>
              <a:t>2</a:t>
            </a:fld>
            <a:endParaRPr lang="en-US" altLang="en-US"/>
          </a:p>
        </p:txBody>
      </p:sp>
      <p:sp>
        <p:nvSpPr>
          <p:cNvPr id="8194" name="Rectangle 2"/>
          <p:cNvSpPr>
            <a:spLocks noChangeArrowheads="1"/>
          </p:cNvSpPr>
          <p:nvPr/>
        </p:nvSpPr>
        <p:spPr bwMode="auto">
          <a:xfrm>
            <a:off x="3979863" y="0"/>
            <a:ext cx="3043237" cy="46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5" name="Rectangle 3"/>
          <p:cNvSpPr>
            <a:spLocks noChangeArrowheads="1"/>
          </p:cNvSpPr>
          <p:nvPr/>
        </p:nvSpPr>
        <p:spPr bwMode="auto">
          <a:xfrm>
            <a:off x="3979863" y="8842375"/>
            <a:ext cx="3043237" cy="46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726" tIns="0" rIns="19726" bIns="0" anchor="b"/>
          <a:lstStyle>
            <a:lvl1pPr defTabSz="788988">
              <a:defRPr>
                <a:solidFill>
                  <a:schemeClr val="tx1"/>
                </a:solidFill>
                <a:latin typeface="Arial" pitchFamily="34" charset="0"/>
              </a:defRPr>
            </a:lvl1pPr>
            <a:lvl2pPr marL="593725" defTabSz="788988">
              <a:defRPr>
                <a:solidFill>
                  <a:schemeClr val="tx1"/>
                </a:solidFill>
                <a:latin typeface="Arial" pitchFamily="34" charset="0"/>
              </a:defRPr>
            </a:lvl2pPr>
            <a:lvl3pPr marL="1182688" defTabSz="788988">
              <a:defRPr>
                <a:solidFill>
                  <a:schemeClr val="tx1"/>
                </a:solidFill>
                <a:latin typeface="Arial" pitchFamily="34" charset="0"/>
              </a:defRPr>
            </a:lvl3pPr>
            <a:lvl4pPr marL="1776413" defTabSz="788988">
              <a:defRPr>
                <a:solidFill>
                  <a:schemeClr val="tx1"/>
                </a:solidFill>
                <a:latin typeface="Arial" pitchFamily="34" charset="0"/>
              </a:defRPr>
            </a:lvl4pPr>
            <a:lvl5pPr marL="2366963" defTabSz="788988">
              <a:defRPr>
                <a:solidFill>
                  <a:schemeClr val="tx1"/>
                </a:solidFill>
                <a:latin typeface="Arial" pitchFamily="34" charset="0"/>
              </a:defRPr>
            </a:lvl5pPr>
            <a:lvl6pPr marL="2824163" defTabSz="788988" fontAlgn="base">
              <a:spcBef>
                <a:spcPct val="0"/>
              </a:spcBef>
              <a:spcAft>
                <a:spcPct val="0"/>
              </a:spcAft>
              <a:defRPr>
                <a:solidFill>
                  <a:schemeClr val="tx1"/>
                </a:solidFill>
                <a:latin typeface="Arial" pitchFamily="34" charset="0"/>
              </a:defRPr>
            </a:lvl6pPr>
            <a:lvl7pPr marL="3281363" defTabSz="788988" fontAlgn="base">
              <a:spcBef>
                <a:spcPct val="0"/>
              </a:spcBef>
              <a:spcAft>
                <a:spcPct val="0"/>
              </a:spcAft>
              <a:defRPr>
                <a:solidFill>
                  <a:schemeClr val="tx1"/>
                </a:solidFill>
                <a:latin typeface="Arial" pitchFamily="34" charset="0"/>
              </a:defRPr>
            </a:lvl7pPr>
            <a:lvl8pPr marL="3738563" defTabSz="788988" fontAlgn="base">
              <a:spcBef>
                <a:spcPct val="0"/>
              </a:spcBef>
              <a:spcAft>
                <a:spcPct val="0"/>
              </a:spcAft>
              <a:defRPr>
                <a:solidFill>
                  <a:schemeClr val="tx1"/>
                </a:solidFill>
                <a:latin typeface="Arial" pitchFamily="34" charset="0"/>
              </a:defRPr>
            </a:lvl8pPr>
            <a:lvl9pPr marL="4195763" defTabSz="788988" fontAlgn="base">
              <a:spcBef>
                <a:spcPct val="0"/>
              </a:spcBef>
              <a:spcAft>
                <a:spcPct val="0"/>
              </a:spcAft>
              <a:defRPr>
                <a:solidFill>
                  <a:schemeClr val="tx1"/>
                </a:solidFill>
                <a:latin typeface="Arial" pitchFamily="34" charset="0"/>
              </a:defRPr>
            </a:lvl9pPr>
          </a:lstStyle>
          <a:p>
            <a:pPr algn="r"/>
            <a:r>
              <a:rPr lang="en-US" altLang="en-US" sz="1000" i="1">
                <a:latin typeface="Times New Roman" pitchFamily="18" charset="0"/>
              </a:rPr>
              <a:t>10</a:t>
            </a:r>
          </a:p>
        </p:txBody>
      </p:sp>
      <p:sp>
        <p:nvSpPr>
          <p:cNvPr id="8196" name="Rectangle 4"/>
          <p:cNvSpPr>
            <a:spLocks noChangeArrowheads="1"/>
          </p:cNvSpPr>
          <p:nvPr/>
        </p:nvSpPr>
        <p:spPr bwMode="auto">
          <a:xfrm>
            <a:off x="0" y="8842375"/>
            <a:ext cx="3043238" cy="46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7" name="Rectangle 5"/>
          <p:cNvSpPr>
            <a:spLocks noChangeArrowheads="1"/>
          </p:cNvSpPr>
          <p:nvPr/>
        </p:nvSpPr>
        <p:spPr bwMode="auto">
          <a:xfrm>
            <a:off x="0" y="0"/>
            <a:ext cx="3043238" cy="46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8" name="Rectangle 6"/>
          <p:cNvSpPr>
            <a:spLocks noRot="1" noChangeArrowheads="1" noTextEdit="1"/>
          </p:cNvSpPr>
          <p:nvPr>
            <p:ph type="sldImg"/>
          </p:nvPr>
        </p:nvSpPr>
        <p:spPr>
          <a:xfrm>
            <a:off x="1193800" y="704850"/>
            <a:ext cx="4635500" cy="3476625"/>
          </a:xfrm>
          <a:ln w="12700" cap="flat">
            <a:solidFill>
              <a:schemeClr val="tx1"/>
            </a:solidFill>
          </a:ln>
          <a:extLst>
            <a:ext uri="{909E8E84-426E-40DD-AFC4-6F175D3DCCD1}">
              <a14:hiddenFill xmlns:a14="http://schemas.microsoft.com/office/drawing/2010/main">
                <a:noFill/>
              </a14:hiddenFill>
            </a:ext>
          </a:extLst>
        </p:spPr>
      </p:sp>
      <p:sp>
        <p:nvSpPr>
          <p:cNvPr id="8199" name="Rectangle 7"/>
          <p:cNvSpPr>
            <a:spLocks noGrp="1" noChangeArrowheads="1"/>
          </p:cNvSpPr>
          <p:nvPr>
            <p:ph type="body" idx="1"/>
          </p:nvPr>
        </p:nvSpPr>
        <p:spPr>
          <a:xfrm>
            <a:off x="936625" y="4421188"/>
            <a:ext cx="5149850" cy="4189412"/>
          </a:xfrm>
          <a:ln/>
          <a:extLst>
            <a:ext uri="{91240B29-F687-4F45-9708-019B960494DF}">
              <a14:hiddenLine xmlns:a14="http://schemas.microsoft.com/office/drawing/2010/main" w="12700">
                <a:solidFill>
                  <a:schemeClr val="tx1"/>
                </a:solidFill>
                <a:miter lim="800000"/>
                <a:headEnd/>
                <a:tailEnd/>
              </a14:hiddenLine>
            </a:ext>
          </a:extLst>
        </p:spPr>
        <p:txBody>
          <a:bodyPr lIns="93698" tIns="46028" rIns="93698" bIns="46028"/>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7"/>
          <p:cNvSpPr>
            <a:spLocks noGrp="1" noChangeArrowheads="1"/>
          </p:cNvSpPr>
          <p:nvPr>
            <p:ph type="sldNum" sz="quarter" idx="5"/>
          </p:nvPr>
        </p:nvSpPr>
        <p:spPr>
          <a:ln/>
        </p:spPr>
        <p:txBody>
          <a:bodyPr/>
          <a:lstStyle/>
          <a:p>
            <a:fld id="{9950878C-0876-4514-8CF6-9392C283BC4A}" type="slidenum">
              <a:rPr lang="en-US" altLang="en-US"/>
              <a:pPr/>
              <a:t>3</a:t>
            </a:fld>
            <a:endParaRPr lang="en-US" altLang="en-US"/>
          </a:p>
        </p:txBody>
      </p:sp>
      <p:sp>
        <p:nvSpPr>
          <p:cNvPr id="10242" name="Rectangle 2"/>
          <p:cNvSpPr>
            <a:spLocks noChangeArrowheads="1"/>
          </p:cNvSpPr>
          <p:nvPr/>
        </p:nvSpPr>
        <p:spPr bwMode="auto">
          <a:xfrm>
            <a:off x="3979863" y="0"/>
            <a:ext cx="3043237" cy="46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3" name="Rectangle 3"/>
          <p:cNvSpPr>
            <a:spLocks noChangeArrowheads="1"/>
          </p:cNvSpPr>
          <p:nvPr/>
        </p:nvSpPr>
        <p:spPr bwMode="auto">
          <a:xfrm>
            <a:off x="3979863" y="8842375"/>
            <a:ext cx="3043237" cy="46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726" tIns="0" rIns="19726" bIns="0" anchor="b"/>
          <a:lstStyle>
            <a:lvl1pPr defTabSz="788988">
              <a:defRPr>
                <a:solidFill>
                  <a:schemeClr val="tx1"/>
                </a:solidFill>
                <a:latin typeface="Arial" pitchFamily="34" charset="0"/>
              </a:defRPr>
            </a:lvl1pPr>
            <a:lvl2pPr marL="593725" defTabSz="788988">
              <a:defRPr>
                <a:solidFill>
                  <a:schemeClr val="tx1"/>
                </a:solidFill>
                <a:latin typeface="Arial" pitchFamily="34" charset="0"/>
              </a:defRPr>
            </a:lvl2pPr>
            <a:lvl3pPr marL="1182688" defTabSz="788988">
              <a:defRPr>
                <a:solidFill>
                  <a:schemeClr val="tx1"/>
                </a:solidFill>
                <a:latin typeface="Arial" pitchFamily="34" charset="0"/>
              </a:defRPr>
            </a:lvl3pPr>
            <a:lvl4pPr marL="1776413" defTabSz="788988">
              <a:defRPr>
                <a:solidFill>
                  <a:schemeClr val="tx1"/>
                </a:solidFill>
                <a:latin typeface="Arial" pitchFamily="34" charset="0"/>
              </a:defRPr>
            </a:lvl4pPr>
            <a:lvl5pPr marL="2366963" defTabSz="788988">
              <a:defRPr>
                <a:solidFill>
                  <a:schemeClr val="tx1"/>
                </a:solidFill>
                <a:latin typeface="Arial" pitchFamily="34" charset="0"/>
              </a:defRPr>
            </a:lvl5pPr>
            <a:lvl6pPr marL="2824163" defTabSz="788988" fontAlgn="base">
              <a:spcBef>
                <a:spcPct val="0"/>
              </a:spcBef>
              <a:spcAft>
                <a:spcPct val="0"/>
              </a:spcAft>
              <a:defRPr>
                <a:solidFill>
                  <a:schemeClr val="tx1"/>
                </a:solidFill>
                <a:latin typeface="Arial" pitchFamily="34" charset="0"/>
              </a:defRPr>
            </a:lvl6pPr>
            <a:lvl7pPr marL="3281363" defTabSz="788988" fontAlgn="base">
              <a:spcBef>
                <a:spcPct val="0"/>
              </a:spcBef>
              <a:spcAft>
                <a:spcPct val="0"/>
              </a:spcAft>
              <a:defRPr>
                <a:solidFill>
                  <a:schemeClr val="tx1"/>
                </a:solidFill>
                <a:latin typeface="Arial" pitchFamily="34" charset="0"/>
              </a:defRPr>
            </a:lvl7pPr>
            <a:lvl8pPr marL="3738563" defTabSz="788988" fontAlgn="base">
              <a:spcBef>
                <a:spcPct val="0"/>
              </a:spcBef>
              <a:spcAft>
                <a:spcPct val="0"/>
              </a:spcAft>
              <a:defRPr>
                <a:solidFill>
                  <a:schemeClr val="tx1"/>
                </a:solidFill>
                <a:latin typeface="Arial" pitchFamily="34" charset="0"/>
              </a:defRPr>
            </a:lvl8pPr>
            <a:lvl9pPr marL="4195763" defTabSz="788988" fontAlgn="base">
              <a:spcBef>
                <a:spcPct val="0"/>
              </a:spcBef>
              <a:spcAft>
                <a:spcPct val="0"/>
              </a:spcAft>
              <a:defRPr>
                <a:solidFill>
                  <a:schemeClr val="tx1"/>
                </a:solidFill>
                <a:latin typeface="Arial" pitchFamily="34" charset="0"/>
              </a:defRPr>
            </a:lvl9pPr>
          </a:lstStyle>
          <a:p>
            <a:pPr algn="r"/>
            <a:r>
              <a:rPr lang="en-US" altLang="en-US" sz="1000" i="1">
                <a:latin typeface="Times New Roman" pitchFamily="18" charset="0"/>
              </a:rPr>
              <a:t>11</a:t>
            </a:r>
          </a:p>
        </p:txBody>
      </p:sp>
      <p:sp>
        <p:nvSpPr>
          <p:cNvPr id="10244" name="Rectangle 4"/>
          <p:cNvSpPr>
            <a:spLocks noChangeArrowheads="1"/>
          </p:cNvSpPr>
          <p:nvPr/>
        </p:nvSpPr>
        <p:spPr bwMode="auto">
          <a:xfrm>
            <a:off x="0" y="8842375"/>
            <a:ext cx="3043238" cy="46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5" name="Rectangle 5"/>
          <p:cNvSpPr>
            <a:spLocks noChangeArrowheads="1"/>
          </p:cNvSpPr>
          <p:nvPr/>
        </p:nvSpPr>
        <p:spPr bwMode="auto">
          <a:xfrm>
            <a:off x="0" y="0"/>
            <a:ext cx="3043238" cy="46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6" name="Rectangle 6"/>
          <p:cNvSpPr>
            <a:spLocks noRot="1" noChangeArrowheads="1" noTextEdit="1"/>
          </p:cNvSpPr>
          <p:nvPr>
            <p:ph type="sldImg"/>
          </p:nvPr>
        </p:nvSpPr>
        <p:spPr>
          <a:xfrm>
            <a:off x="1193800" y="704850"/>
            <a:ext cx="4635500" cy="3476625"/>
          </a:xfrm>
          <a:ln w="12700" cap="flat">
            <a:solidFill>
              <a:schemeClr val="tx1"/>
            </a:solidFill>
          </a:ln>
          <a:extLst>
            <a:ext uri="{909E8E84-426E-40DD-AFC4-6F175D3DCCD1}">
              <a14:hiddenFill xmlns:a14="http://schemas.microsoft.com/office/drawing/2010/main">
                <a:noFill/>
              </a14:hiddenFill>
            </a:ext>
          </a:extLst>
        </p:spPr>
      </p:sp>
      <p:sp>
        <p:nvSpPr>
          <p:cNvPr id="10247" name="Rectangle 7"/>
          <p:cNvSpPr>
            <a:spLocks noGrp="1" noChangeArrowheads="1"/>
          </p:cNvSpPr>
          <p:nvPr>
            <p:ph type="body" idx="1"/>
          </p:nvPr>
        </p:nvSpPr>
        <p:spPr>
          <a:xfrm>
            <a:off x="936625" y="4421188"/>
            <a:ext cx="5149850" cy="4189412"/>
          </a:xfrm>
          <a:ln/>
          <a:extLst>
            <a:ext uri="{91240B29-F687-4F45-9708-019B960494DF}">
              <a14:hiddenLine xmlns:a14="http://schemas.microsoft.com/office/drawing/2010/main" w="12700">
                <a:solidFill>
                  <a:schemeClr val="tx1"/>
                </a:solidFill>
                <a:miter lim="800000"/>
                <a:headEnd/>
                <a:tailEnd/>
              </a14:hiddenLine>
            </a:ext>
          </a:extLst>
        </p:spPr>
        <p:txBody>
          <a:bodyPr lIns="93698" tIns="46028" rIns="93698" bIns="46028"/>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7"/>
          <p:cNvSpPr>
            <a:spLocks noGrp="1" noChangeArrowheads="1"/>
          </p:cNvSpPr>
          <p:nvPr>
            <p:ph type="sldNum" sz="quarter" idx="5"/>
          </p:nvPr>
        </p:nvSpPr>
        <p:spPr>
          <a:ln/>
        </p:spPr>
        <p:txBody>
          <a:bodyPr/>
          <a:lstStyle/>
          <a:p>
            <a:fld id="{E0466119-D1D8-4A5F-BA75-62E00B299B7E}" type="slidenum">
              <a:rPr lang="en-US" altLang="en-US"/>
              <a:pPr/>
              <a:t>4</a:t>
            </a:fld>
            <a:endParaRPr lang="en-US" altLang="en-US"/>
          </a:p>
        </p:txBody>
      </p:sp>
      <p:sp>
        <p:nvSpPr>
          <p:cNvPr id="12290" name="Rectangle 2"/>
          <p:cNvSpPr>
            <a:spLocks noChangeArrowheads="1"/>
          </p:cNvSpPr>
          <p:nvPr/>
        </p:nvSpPr>
        <p:spPr bwMode="auto">
          <a:xfrm>
            <a:off x="3979863" y="0"/>
            <a:ext cx="3043237" cy="46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91" name="Rectangle 3"/>
          <p:cNvSpPr>
            <a:spLocks noChangeArrowheads="1"/>
          </p:cNvSpPr>
          <p:nvPr/>
        </p:nvSpPr>
        <p:spPr bwMode="auto">
          <a:xfrm>
            <a:off x="3979863" y="8842375"/>
            <a:ext cx="3043237" cy="46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726" tIns="0" rIns="19726" bIns="0" anchor="b"/>
          <a:lstStyle>
            <a:lvl1pPr defTabSz="788988">
              <a:defRPr>
                <a:solidFill>
                  <a:schemeClr val="tx1"/>
                </a:solidFill>
                <a:latin typeface="Arial" pitchFamily="34" charset="0"/>
              </a:defRPr>
            </a:lvl1pPr>
            <a:lvl2pPr marL="593725" defTabSz="788988">
              <a:defRPr>
                <a:solidFill>
                  <a:schemeClr val="tx1"/>
                </a:solidFill>
                <a:latin typeface="Arial" pitchFamily="34" charset="0"/>
              </a:defRPr>
            </a:lvl2pPr>
            <a:lvl3pPr marL="1182688" defTabSz="788988">
              <a:defRPr>
                <a:solidFill>
                  <a:schemeClr val="tx1"/>
                </a:solidFill>
                <a:latin typeface="Arial" pitchFamily="34" charset="0"/>
              </a:defRPr>
            </a:lvl3pPr>
            <a:lvl4pPr marL="1776413" defTabSz="788988">
              <a:defRPr>
                <a:solidFill>
                  <a:schemeClr val="tx1"/>
                </a:solidFill>
                <a:latin typeface="Arial" pitchFamily="34" charset="0"/>
              </a:defRPr>
            </a:lvl4pPr>
            <a:lvl5pPr marL="2366963" defTabSz="788988">
              <a:defRPr>
                <a:solidFill>
                  <a:schemeClr val="tx1"/>
                </a:solidFill>
                <a:latin typeface="Arial" pitchFamily="34" charset="0"/>
              </a:defRPr>
            </a:lvl5pPr>
            <a:lvl6pPr marL="2824163" defTabSz="788988" fontAlgn="base">
              <a:spcBef>
                <a:spcPct val="0"/>
              </a:spcBef>
              <a:spcAft>
                <a:spcPct val="0"/>
              </a:spcAft>
              <a:defRPr>
                <a:solidFill>
                  <a:schemeClr val="tx1"/>
                </a:solidFill>
                <a:latin typeface="Arial" pitchFamily="34" charset="0"/>
              </a:defRPr>
            </a:lvl6pPr>
            <a:lvl7pPr marL="3281363" defTabSz="788988" fontAlgn="base">
              <a:spcBef>
                <a:spcPct val="0"/>
              </a:spcBef>
              <a:spcAft>
                <a:spcPct val="0"/>
              </a:spcAft>
              <a:defRPr>
                <a:solidFill>
                  <a:schemeClr val="tx1"/>
                </a:solidFill>
                <a:latin typeface="Arial" pitchFamily="34" charset="0"/>
              </a:defRPr>
            </a:lvl7pPr>
            <a:lvl8pPr marL="3738563" defTabSz="788988" fontAlgn="base">
              <a:spcBef>
                <a:spcPct val="0"/>
              </a:spcBef>
              <a:spcAft>
                <a:spcPct val="0"/>
              </a:spcAft>
              <a:defRPr>
                <a:solidFill>
                  <a:schemeClr val="tx1"/>
                </a:solidFill>
                <a:latin typeface="Arial" pitchFamily="34" charset="0"/>
              </a:defRPr>
            </a:lvl8pPr>
            <a:lvl9pPr marL="4195763" defTabSz="788988" fontAlgn="base">
              <a:spcBef>
                <a:spcPct val="0"/>
              </a:spcBef>
              <a:spcAft>
                <a:spcPct val="0"/>
              </a:spcAft>
              <a:defRPr>
                <a:solidFill>
                  <a:schemeClr val="tx1"/>
                </a:solidFill>
                <a:latin typeface="Arial" pitchFamily="34" charset="0"/>
              </a:defRPr>
            </a:lvl9pPr>
          </a:lstStyle>
          <a:p>
            <a:pPr algn="r"/>
            <a:r>
              <a:rPr lang="en-US" altLang="en-US" sz="1000" i="1">
                <a:latin typeface="Times New Roman" pitchFamily="18" charset="0"/>
              </a:rPr>
              <a:t>10</a:t>
            </a:r>
          </a:p>
        </p:txBody>
      </p:sp>
      <p:sp>
        <p:nvSpPr>
          <p:cNvPr id="12292" name="Rectangle 4"/>
          <p:cNvSpPr>
            <a:spLocks noChangeArrowheads="1"/>
          </p:cNvSpPr>
          <p:nvPr/>
        </p:nvSpPr>
        <p:spPr bwMode="auto">
          <a:xfrm>
            <a:off x="0" y="8842375"/>
            <a:ext cx="3043238" cy="46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93" name="Rectangle 5"/>
          <p:cNvSpPr>
            <a:spLocks noChangeArrowheads="1"/>
          </p:cNvSpPr>
          <p:nvPr/>
        </p:nvSpPr>
        <p:spPr bwMode="auto">
          <a:xfrm>
            <a:off x="0" y="0"/>
            <a:ext cx="3043238" cy="46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94" name="Rectangle 6"/>
          <p:cNvSpPr>
            <a:spLocks noRot="1" noChangeArrowheads="1" noTextEdit="1"/>
          </p:cNvSpPr>
          <p:nvPr>
            <p:ph type="sldImg"/>
          </p:nvPr>
        </p:nvSpPr>
        <p:spPr>
          <a:xfrm>
            <a:off x="1193800" y="704850"/>
            <a:ext cx="4635500" cy="3476625"/>
          </a:xfrm>
          <a:ln w="12700" cap="flat">
            <a:solidFill>
              <a:schemeClr val="tx1"/>
            </a:solidFill>
          </a:ln>
          <a:extLst>
            <a:ext uri="{909E8E84-426E-40DD-AFC4-6F175D3DCCD1}">
              <a14:hiddenFill xmlns:a14="http://schemas.microsoft.com/office/drawing/2010/main">
                <a:noFill/>
              </a14:hiddenFill>
            </a:ext>
          </a:extLst>
        </p:spPr>
      </p:sp>
      <p:sp>
        <p:nvSpPr>
          <p:cNvPr id="12295" name="Rectangle 7"/>
          <p:cNvSpPr>
            <a:spLocks noGrp="1" noChangeArrowheads="1"/>
          </p:cNvSpPr>
          <p:nvPr>
            <p:ph type="body" idx="1"/>
          </p:nvPr>
        </p:nvSpPr>
        <p:spPr>
          <a:xfrm>
            <a:off x="936625" y="4421188"/>
            <a:ext cx="5149850" cy="4189412"/>
          </a:xfrm>
          <a:ln/>
          <a:extLst>
            <a:ext uri="{91240B29-F687-4F45-9708-019B960494DF}">
              <a14:hiddenLine xmlns:a14="http://schemas.microsoft.com/office/drawing/2010/main" w="12700">
                <a:solidFill>
                  <a:schemeClr val="tx1"/>
                </a:solidFill>
                <a:miter lim="800000"/>
                <a:headEnd/>
                <a:tailEnd/>
              </a14:hiddenLine>
            </a:ext>
          </a:extLst>
        </p:spPr>
        <p:txBody>
          <a:bodyPr lIns="93698" tIns="46028" rIns="93698" bIns="46028"/>
          <a:lstStyle/>
          <a:p>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7"/>
          <p:cNvSpPr>
            <a:spLocks noGrp="1" noChangeArrowheads="1"/>
          </p:cNvSpPr>
          <p:nvPr>
            <p:ph type="sldNum" sz="quarter" idx="5"/>
          </p:nvPr>
        </p:nvSpPr>
        <p:spPr>
          <a:ln/>
        </p:spPr>
        <p:txBody>
          <a:bodyPr/>
          <a:lstStyle/>
          <a:p>
            <a:fld id="{5F2A492D-75EE-4954-8312-5DCCC24C15A3}" type="slidenum">
              <a:rPr lang="en-US" altLang="en-US"/>
              <a:pPr/>
              <a:t>5</a:t>
            </a:fld>
            <a:endParaRPr lang="en-US" altLang="en-US"/>
          </a:p>
        </p:txBody>
      </p:sp>
      <p:sp>
        <p:nvSpPr>
          <p:cNvPr id="14338" name="Rectangle 2"/>
          <p:cNvSpPr>
            <a:spLocks noChangeArrowheads="1"/>
          </p:cNvSpPr>
          <p:nvPr/>
        </p:nvSpPr>
        <p:spPr bwMode="auto">
          <a:xfrm>
            <a:off x="3979863" y="0"/>
            <a:ext cx="3043237" cy="46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39" name="Rectangle 3"/>
          <p:cNvSpPr>
            <a:spLocks noChangeArrowheads="1"/>
          </p:cNvSpPr>
          <p:nvPr/>
        </p:nvSpPr>
        <p:spPr bwMode="auto">
          <a:xfrm>
            <a:off x="3979863" y="8842375"/>
            <a:ext cx="3043237" cy="46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726" tIns="0" rIns="19726" bIns="0" anchor="b"/>
          <a:lstStyle>
            <a:lvl1pPr defTabSz="788988">
              <a:defRPr>
                <a:solidFill>
                  <a:schemeClr val="tx1"/>
                </a:solidFill>
                <a:latin typeface="Arial" pitchFamily="34" charset="0"/>
              </a:defRPr>
            </a:lvl1pPr>
            <a:lvl2pPr marL="593725" defTabSz="788988">
              <a:defRPr>
                <a:solidFill>
                  <a:schemeClr val="tx1"/>
                </a:solidFill>
                <a:latin typeface="Arial" pitchFamily="34" charset="0"/>
              </a:defRPr>
            </a:lvl2pPr>
            <a:lvl3pPr marL="1182688" defTabSz="788988">
              <a:defRPr>
                <a:solidFill>
                  <a:schemeClr val="tx1"/>
                </a:solidFill>
                <a:latin typeface="Arial" pitchFamily="34" charset="0"/>
              </a:defRPr>
            </a:lvl3pPr>
            <a:lvl4pPr marL="1776413" defTabSz="788988">
              <a:defRPr>
                <a:solidFill>
                  <a:schemeClr val="tx1"/>
                </a:solidFill>
                <a:latin typeface="Arial" pitchFamily="34" charset="0"/>
              </a:defRPr>
            </a:lvl4pPr>
            <a:lvl5pPr marL="2366963" defTabSz="788988">
              <a:defRPr>
                <a:solidFill>
                  <a:schemeClr val="tx1"/>
                </a:solidFill>
                <a:latin typeface="Arial" pitchFamily="34" charset="0"/>
              </a:defRPr>
            </a:lvl5pPr>
            <a:lvl6pPr marL="2824163" defTabSz="788988" fontAlgn="base">
              <a:spcBef>
                <a:spcPct val="0"/>
              </a:spcBef>
              <a:spcAft>
                <a:spcPct val="0"/>
              </a:spcAft>
              <a:defRPr>
                <a:solidFill>
                  <a:schemeClr val="tx1"/>
                </a:solidFill>
                <a:latin typeface="Arial" pitchFamily="34" charset="0"/>
              </a:defRPr>
            </a:lvl6pPr>
            <a:lvl7pPr marL="3281363" defTabSz="788988" fontAlgn="base">
              <a:spcBef>
                <a:spcPct val="0"/>
              </a:spcBef>
              <a:spcAft>
                <a:spcPct val="0"/>
              </a:spcAft>
              <a:defRPr>
                <a:solidFill>
                  <a:schemeClr val="tx1"/>
                </a:solidFill>
                <a:latin typeface="Arial" pitchFamily="34" charset="0"/>
              </a:defRPr>
            </a:lvl7pPr>
            <a:lvl8pPr marL="3738563" defTabSz="788988" fontAlgn="base">
              <a:spcBef>
                <a:spcPct val="0"/>
              </a:spcBef>
              <a:spcAft>
                <a:spcPct val="0"/>
              </a:spcAft>
              <a:defRPr>
                <a:solidFill>
                  <a:schemeClr val="tx1"/>
                </a:solidFill>
                <a:latin typeface="Arial" pitchFamily="34" charset="0"/>
              </a:defRPr>
            </a:lvl8pPr>
            <a:lvl9pPr marL="4195763" defTabSz="788988" fontAlgn="base">
              <a:spcBef>
                <a:spcPct val="0"/>
              </a:spcBef>
              <a:spcAft>
                <a:spcPct val="0"/>
              </a:spcAft>
              <a:defRPr>
                <a:solidFill>
                  <a:schemeClr val="tx1"/>
                </a:solidFill>
                <a:latin typeface="Arial" pitchFamily="34" charset="0"/>
              </a:defRPr>
            </a:lvl9pPr>
          </a:lstStyle>
          <a:p>
            <a:pPr algn="r"/>
            <a:r>
              <a:rPr lang="en-US" altLang="en-US" sz="1000" i="1">
                <a:latin typeface="Times New Roman" pitchFamily="18" charset="0"/>
              </a:rPr>
              <a:t>14</a:t>
            </a:r>
          </a:p>
        </p:txBody>
      </p:sp>
      <p:sp>
        <p:nvSpPr>
          <p:cNvPr id="14340" name="Rectangle 4"/>
          <p:cNvSpPr>
            <a:spLocks noChangeArrowheads="1"/>
          </p:cNvSpPr>
          <p:nvPr/>
        </p:nvSpPr>
        <p:spPr bwMode="auto">
          <a:xfrm>
            <a:off x="0" y="8842375"/>
            <a:ext cx="3043238" cy="46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41" name="Rectangle 5"/>
          <p:cNvSpPr>
            <a:spLocks noChangeArrowheads="1"/>
          </p:cNvSpPr>
          <p:nvPr/>
        </p:nvSpPr>
        <p:spPr bwMode="auto">
          <a:xfrm>
            <a:off x="0" y="0"/>
            <a:ext cx="3043238" cy="46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42" name="Rectangle 6"/>
          <p:cNvSpPr>
            <a:spLocks noRot="1" noChangeArrowheads="1" noTextEdit="1"/>
          </p:cNvSpPr>
          <p:nvPr>
            <p:ph type="sldImg"/>
          </p:nvPr>
        </p:nvSpPr>
        <p:spPr>
          <a:xfrm>
            <a:off x="1193800" y="704850"/>
            <a:ext cx="4635500" cy="3476625"/>
          </a:xfrm>
          <a:ln w="12700" cap="flat">
            <a:solidFill>
              <a:schemeClr val="tx1"/>
            </a:solidFill>
          </a:ln>
          <a:extLst>
            <a:ext uri="{909E8E84-426E-40DD-AFC4-6F175D3DCCD1}">
              <a14:hiddenFill xmlns:a14="http://schemas.microsoft.com/office/drawing/2010/main">
                <a:noFill/>
              </a14:hiddenFill>
            </a:ext>
          </a:extLst>
        </p:spPr>
      </p:sp>
      <p:sp>
        <p:nvSpPr>
          <p:cNvPr id="14343" name="Rectangle 7"/>
          <p:cNvSpPr>
            <a:spLocks noGrp="1" noChangeArrowheads="1"/>
          </p:cNvSpPr>
          <p:nvPr>
            <p:ph type="body" idx="1"/>
          </p:nvPr>
        </p:nvSpPr>
        <p:spPr>
          <a:xfrm>
            <a:off x="936625" y="4421188"/>
            <a:ext cx="5149850" cy="4189412"/>
          </a:xfrm>
          <a:ln/>
          <a:extLst>
            <a:ext uri="{91240B29-F687-4F45-9708-019B960494DF}">
              <a14:hiddenLine xmlns:a14="http://schemas.microsoft.com/office/drawing/2010/main" w="12700">
                <a:solidFill>
                  <a:schemeClr val="tx1"/>
                </a:solidFill>
                <a:miter lim="800000"/>
                <a:headEnd/>
                <a:tailEnd/>
              </a14:hiddenLine>
            </a:ext>
          </a:extLst>
        </p:spPr>
        <p:txBody>
          <a:bodyPr lIns="93698" tIns="46028" rIns="93698" bIns="46028"/>
          <a:lstStyle/>
          <a:p>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7"/>
          <p:cNvSpPr>
            <a:spLocks noGrp="1" noChangeArrowheads="1"/>
          </p:cNvSpPr>
          <p:nvPr>
            <p:ph type="sldNum" sz="quarter" idx="5"/>
          </p:nvPr>
        </p:nvSpPr>
        <p:spPr>
          <a:ln/>
        </p:spPr>
        <p:txBody>
          <a:bodyPr/>
          <a:lstStyle/>
          <a:p>
            <a:fld id="{F4028FDC-B701-431D-B18B-6E7558D8DE84}" type="slidenum">
              <a:rPr lang="en-US" altLang="en-US"/>
              <a:pPr/>
              <a:t>6</a:t>
            </a:fld>
            <a:endParaRPr lang="en-US" altLang="en-US"/>
          </a:p>
        </p:txBody>
      </p:sp>
      <p:sp>
        <p:nvSpPr>
          <p:cNvPr id="16386" name="Rectangle 2"/>
          <p:cNvSpPr>
            <a:spLocks noChangeArrowheads="1"/>
          </p:cNvSpPr>
          <p:nvPr/>
        </p:nvSpPr>
        <p:spPr bwMode="auto">
          <a:xfrm>
            <a:off x="3979863" y="0"/>
            <a:ext cx="3043237" cy="46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87" name="Rectangle 3"/>
          <p:cNvSpPr>
            <a:spLocks noChangeArrowheads="1"/>
          </p:cNvSpPr>
          <p:nvPr/>
        </p:nvSpPr>
        <p:spPr bwMode="auto">
          <a:xfrm>
            <a:off x="3979863" y="8842375"/>
            <a:ext cx="3043237" cy="46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726" tIns="0" rIns="19726" bIns="0" anchor="b"/>
          <a:lstStyle>
            <a:lvl1pPr defTabSz="788988">
              <a:defRPr>
                <a:solidFill>
                  <a:schemeClr val="tx1"/>
                </a:solidFill>
                <a:latin typeface="Arial" pitchFamily="34" charset="0"/>
              </a:defRPr>
            </a:lvl1pPr>
            <a:lvl2pPr marL="593725" defTabSz="788988">
              <a:defRPr>
                <a:solidFill>
                  <a:schemeClr val="tx1"/>
                </a:solidFill>
                <a:latin typeface="Arial" pitchFamily="34" charset="0"/>
              </a:defRPr>
            </a:lvl2pPr>
            <a:lvl3pPr marL="1182688" defTabSz="788988">
              <a:defRPr>
                <a:solidFill>
                  <a:schemeClr val="tx1"/>
                </a:solidFill>
                <a:latin typeface="Arial" pitchFamily="34" charset="0"/>
              </a:defRPr>
            </a:lvl3pPr>
            <a:lvl4pPr marL="1776413" defTabSz="788988">
              <a:defRPr>
                <a:solidFill>
                  <a:schemeClr val="tx1"/>
                </a:solidFill>
                <a:latin typeface="Arial" pitchFamily="34" charset="0"/>
              </a:defRPr>
            </a:lvl4pPr>
            <a:lvl5pPr marL="2366963" defTabSz="788988">
              <a:defRPr>
                <a:solidFill>
                  <a:schemeClr val="tx1"/>
                </a:solidFill>
                <a:latin typeface="Arial" pitchFamily="34" charset="0"/>
              </a:defRPr>
            </a:lvl5pPr>
            <a:lvl6pPr marL="2824163" defTabSz="788988" fontAlgn="base">
              <a:spcBef>
                <a:spcPct val="0"/>
              </a:spcBef>
              <a:spcAft>
                <a:spcPct val="0"/>
              </a:spcAft>
              <a:defRPr>
                <a:solidFill>
                  <a:schemeClr val="tx1"/>
                </a:solidFill>
                <a:latin typeface="Arial" pitchFamily="34" charset="0"/>
              </a:defRPr>
            </a:lvl6pPr>
            <a:lvl7pPr marL="3281363" defTabSz="788988" fontAlgn="base">
              <a:spcBef>
                <a:spcPct val="0"/>
              </a:spcBef>
              <a:spcAft>
                <a:spcPct val="0"/>
              </a:spcAft>
              <a:defRPr>
                <a:solidFill>
                  <a:schemeClr val="tx1"/>
                </a:solidFill>
                <a:latin typeface="Arial" pitchFamily="34" charset="0"/>
              </a:defRPr>
            </a:lvl7pPr>
            <a:lvl8pPr marL="3738563" defTabSz="788988" fontAlgn="base">
              <a:spcBef>
                <a:spcPct val="0"/>
              </a:spcBef>
              <a:spcAft>
                <a:spcPct val="0"/>
              </a:spcAft>
              <a:defRPr>
                <a:solidFill>
                  <a:schemeClr val="tx1"/>
                </a:solidFill>
                <a:latin typeface="Arial" pitchFamily="34" charset="0"/>
              </a:defRPr>
            </a:lvl8pPr>
            <a:lvl9pPr marL="4195763" defTabSz="788988" fontAlgn="base">
              <a:spcBef>
                <a:spcPct val="0"/>
              </a:spcBef>
              <a:spcAft>
                <a:spcPct val="0"/>
              </a:spcAft>
              <a:defRPr>
                <a:solidFill>
                  <a:schemeClr val="tx1"/>
                </a:solidFill>
                <a:latin typeface="Arial" pitchFamily="34" charset="0"/>
              </a:defRPr>
            </a:lvl9pPr>
          </a:lstStyle>
          <a:p>
            <a:pPr algn="r"/>
            <a:r>
              <a:rPr lang="en-US" altLang="en-US" sz="1000" i="1">
                <a:latin typeface="Times New Roman" pitchFamily="18" charset="0"/>
              </a:rPr>
              <a:t>15</a:t>
            </a:r>
          </a:p>
        </p:txBody>
      </p:sp>
      <p:sp>
        <p:nvSpPr>
          <p:cNvPr id="16388" name="Rectangle 4"/>
          <p:cNvSpPr>
            <a:spLocks noChangeArrowheads="1"/>
          </p:cNvSpPr>
          <p:nvPr/>
        </p:nvSpPr>
        <p:spPr bwMode="auto">
          <a:xfrm>
            <a:off x="0" y="8842375"/>
            <a:ext cx="3043238" cy="46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89" name="Rectangle 5"/>
          <p:cNvSpPr>
            <a:spLocks noChangeArrowheads="1"/>
          </p:cNvSpPr>
          <p:nvPr/>
        </p:nvSpPr>
        <p:spPr bwMode="auto">
          <a:xfrm>
            <a:off x="0" y="0"/>
            <a:ext cx="3043238" cy="46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90" name="Rectangle 6"/>
          <p:cNvSpPr>
            <a:spLocks noRot="1" noChangeArrowheads="1" noTextEdit="1"/>
          </p:cNvSpPr>
          <p:nvPr>
            <p:ph type="sldImg"/>
          </p:nvPr>
        </p:nvSpPr>
        <p:spPr>
          <a:xfrm>
            <a:off x="1193800" y="704850"/>
            <a:ext cx="4635500" cy="3476625"/>
          </a:xfrm>
          <a:ln w="12700" cap="flat">
            <a:solidFill>
              <a:schemeClr val="tx1"/>
            </a:solidFill>
          </a:ln>
          <a:extLst>
            <a:ext uri="{909E8E84-426E-40DD-AFC4-6F175D3DCCD1}">
              <a14:hiddenFill xmlns:a14="http://schemas.microsoft.com/office/drawing/2010/main">
                <a:noFill/>
              </a14:hiddenFill>
            </a:ext>
          </a:extLst>
        </p:spPr>
      </p:sp>
      <p:sp>
        <p:nvSpPr>
          <p:cNvPr id="16391" name="Rectangle 7"/>
          <p:cNvSpPr>
            <a:spLocks noGrp="1" noChangeArrowheads="1"/>
          </p:cNvSpPr>
          <p:nvPr>
            <p:ph type="body" idx="1"/>
          </p:nvPr>
        </p:nvSpPr>
        <p:spPr>
          <a:xfrm>
            <a:off x="936625" y="4421188"/>
            <a:ext cx="5149850" cy="4189412"/>
          </a:xfrm>
          <a:ln/>
          <a:extLst>
            <a:ext uri="{91240B29-F687-4F45-9708-019B960494DF}">
              <a14:hiddenLine xmlns:a14="http://schemas.microsoft.com/office/drawing/2010/main" w="12700">
                <a:solidFill>
                  <a:schemeClr val="tx1"/>
                </a:solidFill>
                <a:miter lim="800000"/>
                <a:headEnd/>
                <a:tailEnd/>
              </a14:hiddenLine>
            </a:ext>
          </a:extLst>
        </p:spPr>
        <p:txBody>
          <a:bodyPr lIns="93698" tIns="46028" rIns="93698" bIns="46028"/>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785E16E-35D3-464F-A91E-E728056845F8}" type="slidenum">
              <a:rPr lang="en-US" altLang="en-US"/>
              <a:pPr/>
              <a:t>7</a:t>
            </a:fld>
            <a:endParaRPr lang="en-US" altLang="en-US"/>
          </a:p>
        </p:txBody>
      </p:sp>
      <p:sp>
        <p:nvSpPr>
          <p:cNvPr id="18434" name="Rectangle 2"/>
          <p:cNvSpPr>
            <a:spLocks noRot="1" noChangeArrowheads="1" noTextEdit="1"/>
          </p:cNvSpPr>
          <p:nvPr>
            <p:ph type="sldImg"/>
          </p:nvPr>
        </p:nvSpPr>
        <p:spPr>
          <a:xfrm>
            <a:off x="1193800" y="704850"/>
            <a:ext cx="4635500" cy="3476625"/>
          </a:xfrm>
          <a:ln w="12700" cap="flat">
            <a:solidFill>
              <a:schemeClr val="tx1"/>
            </a:solidFill>
          </a:ln>
          <a:extLst>
            <a:ext uri="{909E8E84-426E-40DD-AFC4-6F175D3DCCD1}">
              <a14:hiddenFill xmlns:a14="http://schemas.microsoft.com/office/drawing/2010/main">
                <a:noFill/>
              </a14:hiddenFill>
            </a:ext>
          </a:extLst>
        </p:spPr>
      </p:sp>
      <p:sp>
        <p:nvSpPr>
          <p:cNvPr id="18435" name="Rectangle 3"/>
          <p:cNvSpPr>
            <a:spLocks noGrp="1" noChangeArrowheads="1"/>
          </p:cNvSpPr>
          <p:nvPr>
            <p:ph type="body" idx="1"/>
          </p:nvPr>
        </p:nvSpPr>
        <p:spPr>
          <a:xfrm>
            <a:off x="936625" y="4421188"/>
            <a:ext cx="5149850" cy="4189412"/>
          </a:xfrm>
          <a:ln/>
          <a:extLst>
            <a:ext uri="{91240B29-F687-4F45-9708-019B960494DF}">
              <a14:hiddenLine xmlns:a14="http://schemas.microsoft.com/office/drawing/2010/main" w="12700">
                <a:solidFill>
                  <a:schemeClr val="tx1"/>
                </a:solidFill>
                <a:miter lim="800000"/>
                <a:headEnd/>
                <a:tailEnd/>
              </a14:hiddenLine>
            </a:ext>
          </a:extLst>
        </p:spPr>
        <p:txBody>
          <a:bodyPr lIns="93698" tIns="46028" rIns="93698" bIns="46028"/>
          <a:lstStyle/>
          <a:p>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584438A-9B54-4F1F-90F7-8B5D19EB4F59}" type="slidenum">
              <a:rPr lang="en-US" altLang="en-US"/>
              <a:pPr/>
              <a:t>13</a:t>
            </a:fld>
            <a:endParaRPr lang="en-US" altLang="en-US"/>
          </a:p>
        </p:txBody>
      </p:sp>
      <p:sp>
        <p:nvSpPr>
          <p:cNvPr id="30722" name="Rectangle 2"/>
          <p:cNvSpPr>
            <a:spLocks noRot="1" noChangeArrowheads="1" noTextEdit="1"/>
          </p:cNvSpPr>
          <p:nvPr>
            <p:ph type="sldImg"/>
          </p:nvPr>
        </p:nvSpPr>
        <p:spPr>
          <a:xfrm>
            <a:off x="1193800" y="704850"/>
            <a:ext cx="4637088" cy="3478213"/>
          </a:xfrm>
          <a:ln/>
        </p:spPr>
      </p:sp>
      <p:sp>
        <p:nvSpPr>
          <p:cNvPr id="30723" name="Rectangle 3"/>
          <p:cNvSpPr>
            <a:spLocks noGrp="1" noChangeArrowheads="1"/>
          </p:cNvSpPr>
          <p:nvPr>
            <p:ph type="body" idx="1"/>
          </p:nvPr>
        </p:nvSpPr>
        <p:spPr>
          <a:xfrm>
            <a:off x="936625" y="4421188"/>
            <a:ext cx="5149850" cy="4189412"/>
          </a:xfrm>
        </p:spPr>
        <p:txBody>
          <a:bodyP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B56FFFA-8EE1-4CC8-B129-6341137CEFE5}" type="slidenum">
              <a:rPr lang="en-US" altLang="en-US" smtClean="0"/>
              <a:pPr/>
              <a:t>17</a:t>
            </a:fld>
            <a:endParaRPr lang="en-US" altLang="en-US"/>
          </a:p>
        </p:txBody>
      </p:sp>
    </p:spTree>
    <p:extLst>
      <p:ext uri="{BB962C8B-B14F-4D97-AF65-F5344CB8AC3E}">
        <p14:creationId xmlns:p14="http://schemas.microsoft.com/office/powerpoint/2010/main" val="2058546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1F3142E6-4999-4C20-800E-8568889E4519}" type="slidenum">
              <a:rPr lang="en-US" altLang="en-US"/>
              <a:pPr/>
              <a:t>‹#›</a:t>
            </a:fld>
            <a:endParaRPr lang="en-US" altLang="en-US"/>
          </a:p>
        </p:txBody>
      </p:sp>
    </p:spTree>
    <p:extLst>
      <p:ext uri="{BB962C8B-B14F-4D97-AF65-F5344CB8AC3E}">
        <p14:creationId xmlns:p14="http://schemas.microsoft.com/office/powerpoint/2010/main" val="38723135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6BEDCEC1-EA6C-401B-9868-A0DD581C2150}" type="slidenum">
              <a:rPr lang="en-US" altLang="en-US"/>
              <a:pPr/>
              <a:t>‹#›</a:t>
            </a:fld>
            <a:endParaRPr lang="en-US" altLang="en-US"/>
          </a:p>
        </p:txBody>
      </p:sp>
    </p:spTree>
    <p:extLst>
      <p:ext uri="{BB962C8B-B14F-4D97-AF65-F5344CB8AC3E}">
        <p14:creationId xmlns:p14="http://schemas.microsoft.com/office/powerpoint/2010/main" val="15840411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AAD4E85A-FD4E-4B5A-B463-07EB4BAC5D8B}" type="slidenum">
              <a:rPr lang="en-US" altLang="en-US"/>
              <a:pPr/>
              <a:t>‹#›</a:t>
            </a:fld>
            <a:endParaRPr lang="en-US" altLang="en-US"/>
          </a:p>
        </p:txBody>
      </p:sp>
    </p:spTree>
    <p:extLst>
      <p:ext uri="{BB962C8B-B14F-4D97-AF65-F5344CB8AC3E}">
        <p14:creationId xmlns:p14="http://schemas.microsoft.com/office/powerpoint/2010/main" val="35873194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E8BD8470-566A-4743-ACEA-83530049A3D5}" type="slidenum">
              <a:rPr lang="en-US" altLang="en-US"/>
              <a:pPr/>
              <a:t>‹#›</a:t>
            </a:fld>
            <a:endParaRPr lang="en-US" altLang="en-US"/>
          </a:p>
        </p:txBody>
      </p:sp>
    </p:spTree>
    <p:extLst>
      <p:ext uri="{BB962C8B-B14F-4D97-AF65-F5344CB8AC3E}">
        <p14:creationId xmlns:p14="http://schemas.microsoft.com/office/powerpoint/2010/main" val="39144975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59D89AFE-3EC1-42C8-BFA8-7908E05C1D91}" type="slidenum">
              <a:rPr lang="en-US" altLang="en-US"/>
              <a:pPr/>
              <a:t>‹#›</a:t>
            </a:fld>
            <a:endParaRPr lang="en-US" altLang="en-US"/>
          </a:p>
        </p:txBody>
      </p:sp>
    </p:spTree>
    <p:extLst>
      <p:ext uri="{BB962C8B-B14F-4D97-AF65-F5344CB8AC3E}">
        <p14:creationId xmlns:p14="http://schemas.microsoft.com/office/powerpoint/2010/main" val="10010985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079512F6-A923-4116-B050-15573B9E67E6}" type="slidenum">
              <a:rPr lang="en-US" altLang="en-US"/>
              <a:pPr/>
              <a:t>‹#›</a:t>
            </a:fld>
            <a:endParaRPr lang="en-US" altLang="en-US"/>
          </a:p>
        </p:txBody>
      </p:sp>
    </p:spTree>
    <p:extLst>
      <p:ext uri="{BB962C8B-B14F-4D97-AF65-F5344CB8AC3E}">
        <p14:creationId xmlns:p14="http://schemas.microsoft.com/office/powerpoint/2010/main" val="26677621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89BEE3B8-4C71-4E65-99EF-91219BF90C9F}" type="slidenum">
              <a:rPr lang="en-US" altLang="en-US"/>
              <a:pPr/>
              <a:t>‹#›</a:t>
            </a:fld>
            <a:endParaRPr lang="en-US" altLang="en-US"/>
          </a:p>
        </p:txBody>
      </p:sp>
    </p:spTree>
    <p:extLst>
      <p:ext uri="{BB962C8B-B14F-4D97-AF65-F5344CB8AC3E}">
        <p14:creationId xmlns:p14="http://schemas.microsoft.com/office/powerpoint/2010/main" val="32796863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F4D41D30-31E7-4FB6-BB41-96D27A523261}" type="slidenum">
              <a:rPr lang="en-US" altLang="en-US"/>
              <a:pPr/>
              <a:t>‹#›</a:t>
            </a:fld>
            <a:endParaRPr lang="en-US" altLang="en-US"/>
          </a:p>
        </p:txBody>
      </p:sp>
    </p:spTree>
    <p:extLst>
      <p:ext uri="{BB962C8B-B14F-4D97-AF65-F5344CB8AC3E}">
        <p14:creationId xmlns:p14="http://schemas.microsoft.com/office/powerpoint/2010/main" val="2804109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F6350EC5-E79E-40D6-9E3A-092403759A2B}" type="slidenum">
              <a:rPr lang="en-US" altLang="en-US"/>
              <a:pPr/>
              <a:t>‹#›</a:t>
            </a:fld>
            <a:endParaRPr lang="en-US" altLang="en-US"/>
          </a:p>
        </p:txBody>
      </p:sp>
    </p:spTree>
    <p:extLst>
      <p:ext uri="{BB962C8B-B14F-4D97-AF65-F5344CB8AC3E}">
        <p14:creationId xmlns:p14="http://schemas.microsoft.com/office/powerpoint/2010/main" val="26482571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604DD59F-352C-422D-9CBB-D0B5A75C22A8}" type="slidenum">
              <a:rPr lang="en-US" altLang="en-US"/>
              <a:pPr/>
              <a:t>‹#›</a:t>
            </a:fld>
            <a:endParaRPr lang="en-US" altLang="en-US"/>
          </a:p>
        </p:txBody>
      </p:sp>
    </p:spTree>
    <p:extLst>
      <p:ext uri="{BB962C8B-B14F-4D97-AF65-F5344CB8AC3E}">
        <p14:creationId xmlns:p14="http://schemas.microsoft.com/office/powerpoint/2010/main" val="37320451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C38E14FA-8812-4ACC-89CC-33A4CDCB5348}" type="slidenum">
              <a:rPr lang="en-US" altLang="en-US"/>
              <a:pPr/>
              <a:t>‹#›</a:t>
            </a:fld>
            <a:endParaRPr lang="en-US" altLang="en-US"/>
          </a:p>
        </p:txBody>
      </p:sp>
    </p:spTree>
    <p:extLst>
      <p:ext uri="{BB962C8B-B14F-4D97-AF65-F5344CB8AC3E}">
        <p14:creationId xmlns:p14="http://schemas.microsoft.com/office/powerpoint/2010/main" val="12219820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vl1pPr>
          </a:lstStyle>
          <a:p>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vl1pPr>
          </a:lstStyle>
          <a:p>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fld id="{B5B6B97B-1F0A-4398-BBA5-F04C64AC167F}"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itchFamily="34" charset="0"/>
        </a:defRPr>
      </a:lvl2pPr>
      <a:lvl3pPr algn="ctr" rtl="0" fontAlgn="base">
        <a:spcBef>
          <a:spcPct val="0"/>
        </a:spcBef>
        <a:spcAft>
          <a:spcPct val="0"/>
        </a:spcAft>
        <a:defRPr sz="4400">
          <a:solidFill>
            <a:schemeClr val="tx2"/>
          </a:solidFill>
          <a:latin typeface="Arial" pitchFamily="34" charset="0"/>
        </a:defRPr>
      </a:lvl3pPr>
      <a:lvl4pPr algn="ctr" rtl="0" fontAlgn="base">
        <a:spcBef>
          <a:spcPct val="0"/>
        </a:spcBef>
        <a:spcAft>
          <a:spcPct val="0"/>
        </a:spcAft>
        <a:defRPr sz="4400">
          <a:solidFill>
            <a:schemeClr val="tx2"/>
          </a:solidFill>
          <a:latin typeface="Arial" pitchFamily="34" charset="0"/>
        </a:defRPr>
      </a:lvl4pPr>
      <a:lvl5pPr algn="ctr" rtl="0" fontAlgn="base">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cmegroup.com/"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nymex.com/lsco_fut_condet.aspx?product=CL&amp;month=Mar&amp;cmonth=H&amp;year=8&amp;currPrev=C" TargetMode="External"/><Relationship Id="rId7" Type="http://schemas.openxmlformats.org/officeDocument/2006/relationships/hyperlink" Target="http://www.nymex.com/lsco_fut_condet.aspx?product=CL&amp;month=July&amp;cmonth=N&amp;year=8&amp;currPrev=C" TargetMode="External"/><Relationship Id="rId2" Type="http://schemas.openxmlformats.org/officeDocument/2006/relationships/hyperlink" Target="http://www.nymex.com/lsco_fut_condet.aspx?product=CL&amp;month=Feb&amp;cmonth=G&amp;year=8&amp;currPrev=C" TargetMode="External"/><Relationship Id="rId1" Type="http://schemas.openxmlformats.org/officeDocument/2006/relationships/slideLayout" Target="../slideLayouts/slideLayout2.xml"/><Relationship Id="rId6" Type="http://schemas.openxmlformats.org/officeDocument/2006/relationships/hyperlink" Target="http://www.nymex.com/lsco_fut_condet.aspx?product=CL&amp;month=June&amp;cmonth=M&amp;year=8&amp;currPrev=C" TargetMode="External"/><Relationship Id="rId5" Type="http://schemas.openxmlformats.org/officeDocument/2006/relationships/hyperlink" Target="http://www.nymex.com/lsco_fut_condet.aspx?product=CL&amp;month=May&amp;cmonth=K&amp;year=8&amp;currPrev=C" TargetMode="External"/><Relationship Id="rId4" Type="http://schemas.openxmlformats.org/officeDocument/2006/relationships/hyperlink" Target="http://www.nymex.com/lsco_fut_condet.aspx?product=CL&amp;month=April&amp;cmonth=J&amp;year=8&amp;currPrev=C"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www.nymex.com/ng_fut_condet.aspx?product=NG&amp;month=Mar&amp;cmonth=H&amp;year=8&amp;currPrev=C" TargetMode="External"/><Relationship Id="rId7" Type="http://schemas.openxmlformats.org/officeDocument/2006/relationships/hyperlink" Target="http://www.nymex.com/ng_fut_condet.aspx?product=NG&amp;month=July&amp;cmonth=N&amp;year=8&amp;currPrev=C" TargetMode="External"/><Relationship Id="rId2" Type="http://schemas.openxmlformats.org/officeDocument/2006/relationships/hyperlink" Target="http://www.nymex.com/ng_fut_condet.aspx?product=NG&amp;month=Feb&amp;cmonth=G&amp;year=8&amp;currPrev=C" TargetMode="External"/><Relationship Id="rId1" Type="http://schemas.openxmlformats.org/officeDocument/2006/relationships/slideLayout" Target="../slideLayouts/slideLayout2.xml"/><Relationship Id="rId6" Type="http://schemas.openxmlformats.org/officeDocument/2006/relationships/hyperlink" Target="http://www.nymex.com/ng_fut_condet.aspx?product=NG&amp;month=June&amp;cmonth=M&amp;year=8&amp;currPrev=C" TargetMode="External"/><Relationship Id="rId5" Type="http://schemas.openxmlformats.org/officeDocument/2006/relationships/hyperlink" Target="http://www.nymex.com/ng_fut_condet.aspx?product=NG&amp;month=May&amp;cmonth=K&amp;year=8&amp;currPrev=C" TargetMode="External"/><Relationship Id="rId4" Type="http://schemas.openxmlformats.org/officeDocument/2006/relationships/hyperlink" Target="http://www.nymex.com/ng_fut_condet.aspx?product=NG&amp;month=April&amp;cmonth=J&amp;year=8&amp;currPrev=C"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r>
              <a:rPr lang="en-US" altLang="en-US"/>
              <a:t>Forward and Futures</a:t>
            </a:r>
          </a:p>
        </p:txBody>
      </p:sp>
      <p:sp>
        <p:nvSpPr>
          <p:cNvPr id="4099" name="Rectangle 3"/>
          <p:cNvSpPr>
            <a:spLocks noGrp="1" noChangeArrowheads="1"/>
          </p:cNvSpPr>
          <p:nvPr>
            <p:ph type="subTitle" idx="1"/>
          </p:nvPr>
        </p:nvSpPr>
        <p:spPr/>
        <p:txBody>
          <a:bodyPr/>
          <a:lstStyle/>
          <a:p>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altLang="en-US"/>
              <a:t>Jan 8, 2008</a:t>
            </a:r>
          </a:p>
        </p:txBody>
      </p:sp>
      <p:sp>
        <p:nvSpPr>
          <p:cNvPr id="21507" name="Rectangle 3"/>
          <p:cNvSpPr>
            <a:spLocks noGrp="1" noChangeArrowheads="1"/>
          </p:cNvSpPr>
          <p:nvPr>
            <p:ph type="body" idx="1"/>
          </p:nvPr>
        </p:nvSpPr>
        <p:spPr/>
        <p:txBody>
          <a:bodyPr/>
          <a:lstStyle/>
          <a:p>
            <a:r>
              <a:rPr lang="en-US" altLang="en-US"/>
              <a:t>Gold			880.80</a:t>
            </a:r>
          </a:p>
          <a:p>
            <a:r>
              <a:rPr lang="en-US" altLang="en-US"/>
              <a:t>Silver			15.820</a:t>
            </a:r>
          </a:p>
          <a:p>
            <a:r>
              <a:rPr lang="en-US" altLang="en-US"/>
              <a:t>Copper			3.2840</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altLang="en-US"/>
              <a:t>Dec 31, 2009</a:t>
            </a:r>
          </a:p>
        </p:txBody>
      </p:sp>
      <p:sp>
        <p:nvSpPr>
          <p:cNvPr id="22531" name="Rectangle 3"/>
          <p:cNvSpPr>
            <a:spLocks noGrp="1" noChangeArrowheads="1"/>
          </p:cNvSpPr>
          <p:nvPr>
            <p:ph type="body" idx="1"/>
          </p:nvPr>
        </p:nvSpPr>
        <p:spPr/>
        <p:txBody>
          <a:bodyPr/>
          <a:lstStyle/>
          <a:p>
            <a:r>
              <a:rPr lang="en-US" altLang="en-US"/>
              <a:t>Crude oil: 79.54</a:t>
            </a:r>
          </a:p>
          <a:p>
            <a:r>
              <a:rPr lang="en-US" altLang="en-US"/>
              <a:t>Natural gas: 5.572</a:t>
            </a:r>
          </a:p>
          <a:p>
            <a:r>
              <a:rPr lang="en-US" altLang="en-US"/>
              <a:t>Gold: 1096.4</a:t>
            </a:r>
          </a:p>
          <a:p>
            <a:r>
              <a:rPr lang="en-US" altLang="en-US"/>
              <a:t>Silver: 16.822</a:t>
            </a:r>
          </a:p>
          <a:p>
            <a:r>
              <a:rPr lang="en-US" altLang="en-US"/>
              <a:t>Copper: 3.3275</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altLang="en-US"/>
              <a:t>The importance of commodities</a:t>
            </a:r>
          </a:p>
        </p:txBody>
      </p:sp>
      <p:sp>
        <p:nvSpPr>
          <p:cNvPr id="23555" name="Rectangle 3"/>
          <p:cNvSpPr>
            <a:spLocks noGrp="1" noChangeArrowheads="1"/>
          </p:cNvSpPr>
          <p:nvPr>
            <p:ph type="body" idx="1"/>
          </p:nvPr>
        </p:nvSpPr>
        <p:spPr/>
        <p:txBody>
          <a:bodyPr/>
          <a:lstStyle/>
          <a:p>
            <a:r>
              <a:rPr lang="en-US" altLang="en-US"/>
              <a:t>With the increasing scarcity of commodities, commodity prices will be very volatile, which will create many trading opportunities.</a:t>
            </a:r>
          </a:p>
          <a:p>
            <a:r>
              <a:rPr lang="en-US" altLang="en-US"/>
              <a:t>Commodity trading desks are the fastest expanding operations in major banks</a:t>
            </a:r>
          </a:p>
          <a:p>
            <a:r>
              <a:rPr lang="en-US" altLang="en-US"/>
              <a:t>Commodity traders become the best paid in financial markets.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altLang="en-US"/>
              <a:t>Margins</a:t>
            </a:r>
          </a:p>
        </p:txBody>
      </p:sp>
      <p:sp>
        <p:nvSpPr>
          <p:cNvPr id="29699" name="Rectangle 3"/>
          <p:cNvSpPr>
            <a:spLocks noGrp="1" noChangeArrowheads="1"/>
          </p:cNvSpPr>
          <p:nvPr>
            <p:ph type="body" idx="1"/>
          </p:nvPr>
        </p:nvSpPr>
        <p:spPr/>
        <p:txBody>
          <a:bodyPr/>
          <a:lstStyle/>
          <a:p>
            <a:pPr>
              <a:lnSpc>
                <a:spcPct val="80000"/>
              </a:lnSpc>
            </a:pPr>
            <a:r>
              <a:rPr lang="en-US" altLang="en-US" sz="2800"/>
              <a:t>A margin is cash or marketable securities deposited by an investor with his or her broker</a:t>
            </a:r>
          </a:p>
          <a:p>
            <a:pPr>
              <a:lnSpc>
                <a:spcPct val="80000"/>
              </a:lnSpc>
            </a:pPr>
            <a:r>
              <a:rPr lang="en-US" altLang="en-US" sz="2800"/>
              <a:t>The balance in the margin account is adjusted to reflect daily settlement</a:t>
            </a:r>
          </a:p>
          <a:p>
            <a:pPr>
              <a:lnSpc>
                <a:spcPct val="80000"/>
              </a:lnSpc>
            </a:pPr>
            <a:r>
              <a:rPr lang="en-US" altLang="en-US" sz="2800"/>
              <a:t>Margins minimize the possibility of a loss through a default on a contract</a:t>
            </a:r>
          </a:p>
          <a:p>
            <a:pPr>
              <a:lnSpc>
                <a:spcPct val="80000"/>
              </a:lnSpc>
            </a:pPr>
            <a:r>
              <a:rPr lang="en-US" altLang="en-US" sz="2800"/>
              <a:t>Example of default: HKFE in October, 1987</a:t>
            </a:r>
          </a:p>
          <a:p>
            <a:pPr>
              <a:lnSpc>
                <a:spcPct val="80000"/>
              </a:lnSpc>
            </a:pPr>
            <a:r>
              <a:rPr lang="en-US" altLang="en-US" sz="2800"/>
              <a:t>A history of margins in HKFE, 4, 5, 8, 10, now?</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altLang="en-US"/>
              <a:t>Exercise</a:t>
            </a:r>
          </a:p>
        </p:txBody>
      </p:sp>
      <p:sp>
        <p:nvSpPr>
          <p:cNvPr id="25603" name="Rectangle 3"/>
          <p:cNvSpPr>
            <a:spLocks noGrp="1" noChangeArrowheads="1"/>
          </p:cNvSpPr>
          <p:nvPr>
            <p:ph type="body" idx="1"/>
          </p:nvPr>
        </p:nvSpPr>
        <p:spPr/>
        <p:txBody>
          <a:bodyPr/>
          <a:lstStyle/>
          <a:p>
            <a:pPr marL="609600" indent="-609600" algn="just">
              <a:lnSpc>
                <a:spcPct val="90000"/>
              </a:lnSpc>
              <a:buFontTx/>
              <a:buNone/>
            </a:pPr>
            <a:r>
              <a:rPr lang="en-US" altLang="en-US" sz="2400"/>
              <a:t>	On Jan 8, 2008, the May 2008 natural gas futures traded at NYMEX was quoted at 7.976 per (mmBtu). On April 9, 2008, the May 2008 natural gas futures traded at NYMEX was quoted at 10.090 per (mmBtu). Each contract represents 10,000 million British thermal units (mmBtu). The initial margin is 6600 dollars per contract. Please calculate the total profit from buying one natural gas futures contract at Jan 8 and closing out at April 9. What is the rate of return on your investment, assuming the amount of investment is the initial margin required?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altLang="en-US"/>
              <a:t>Commodities Futures Trading</a:t>
            </a:r>
          </a:p>
        </p:txBody>
      </p:sp>
      <p:sp>
        <p:nvSpPr>
          <p:cNvPr id="26627" name="Rectangle 3"/>
          <p:cNvSpPr>
            <a:spLocks noGrp="1" noChangeArrowheads="1"/>
          </p:cNvSpPr>
          <p:nvPr>
            <p:ph type="body" idx="1"/>
          </p:nvPr>
        </p:nvSpPr>
        <p:spPr/>
        <p:txBody>
          <a:bodyPr/>
          <a:lstStyle/>
          <a:p>
            <a:r>
              <a:rPr lang="en-US" altLang="en-US"/>
              <a:t>CME group</a:t>
            </a:r>
          </a:p>
          <a:p>
            <a:r>
              <a:rPr lang="en-US" altLang="en-US"/>
              <a:t>Monopoly of commodity trading</a:t>
            </a:r>
          </a:p>
          <a:p>
            <a:r>
              <a:rPr lang="en-US" altLang="en-US">
                <a:hlinkClick r:id="rId2"/>
              </a:rPr>
              <a:t>http://www.cmegroup.com/</a:t>
            </a:r>
            <a:endParaRPr lang="en-US" altLang="en-US"/>
          </a:p>
          <a:p>
            <a:endParaRPr lang="en-US"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altLang="en-US" dirty="0" smtClean="0"/>
              <a:t>Homework1</a:t>
            </a:r>
            <a:endParaRPr lang="en-US" altLang="en-US" dirty="0"/>
          </a:p>
        </p:txBody>
      </p:sp>
      <p:sp>
        <p:nvSpPr>
          <p:cNvPr id="27651" name="Rectangle 3"/>
          <p:cNvSpPr>
            <a:spLocks noGrp="1" noChangeArrowheads="1"/>
          </p:cNvSpPr>
          <p:nvPr>
            <p:ph type="body" idx="1"/>
          </p:nvPr>
        </p:nvSpPr>
        <p:spPr/>
        <p:txBody>
          <a:bodyPr/>
          <a:lstStyle/>
          <a:p>
            <a:pPr>
              <a:lnSpc>
                <a:spcPct val="90000"/>
              </a:lnSpc>
            </a:pPr>
            <a:r>
              <a:rPr lang="en-US" altLang="en-US" sz="2400" dirty="0"/>
              <a:t>On September 4, 2007, the crude oil futures traded at NYMEX was quoted at 75.07 per barrel. On December 4, 2007, the crude oil futures traded at NYMEX was quoted at 88.31 per barrel. Each NYMEX crude oil futures contract represents 1000 barrels. The initial margin for the contract, i.e., the amount of money required to deposit into the clearing house, is 5775 dollars. Please calculate the total profit from buying one crude oil futures contract at September 4 and closing out at December 4. What is the rate of return on your investment, assuming the amount of investment is the initial margin required?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Homework2</a:t>
            </a:r>
            <a:endParaRPr lang="en-US" dirty="0"/>
          </a:p>
        </p:txBody>
      </p:sp>
      <p:sp>
        <p:nvSpPr>
          <p:cNvPr id="3" name="Content Placeholder 2"/>
          <p:cNvSpPr>
            <a:spLocks noGrp="1"/>
          </p:cNvSpPr>
          <p:nvPr>
            <p:ph idx="1"/>
          </p:nvPr>
        </p:nvSpPr>
        <p:spPr/>
        <p:txBody>
          <a:bodyPr/>
          <a:lstStyle/>
          <a:p>
            <a:r>
              <a:rPr lang="en-US" dirty="0" smtClean="0"/>
              <a:t>Continued from the last question.</a:t>
            </a:r>
          </a:p>
          <a:p>
            <a:r>
              <a:rPr lang="en-US" dirty="0" smtClean="0"/>
              <a:t>An investor believes oil price will drop sharply and decides to short maximum number of futures contracts. He has 30,000 dollars in a trading account. How many crude oil futures contracts he can short? Suppose he opened the positions at Sept 4, 2007 and closed the positions at Dec 4, 2007. How much money he lost in </a:t>
            </a:r>
            <a:r>
              <a:rPr lang="en-US" smtClean="0"/>
              <a:t>this trade?  </a:t>
            </a:r>
            <a:endParaRPr lang="en-US" dirty="0"/>
          </a:p>
        </p:txBody>
      </p:sp>
    </p:spTree>
    <p:extLst>
      <p:ext uri="{BB962C8B-B14F-4D97-AF65-F5344CB8AC3E}">
        <p14:creationId xmlns:p14="http://schemas.microsoft.com/office/powerpoint/2010/main" val="42264900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7"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8" name="Rectangle 4"/>
          <p:cNvSpPr>
            <a:spLocks noGrp="1" noChangeArrowheads="1"/>
          </p:cNvSpPr>
          <p:nvPr>
            <p:ph type="title"/>
          </p:nvPr>
        </p:nvSpPr>
        <p:spPr>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r>
              <a:rPr lang="en-US" altLang="en-US"/>
              <a:t>Forward Contracts</a:t>
            </a:r>
          </a:p>
        </p:txBody>
      </p:sp>
      <p:sp>
        <p:nvSpPr>
          <p:cNvPr id="6149" name="Rectangle 5"/>
          <p:cNvSpPr>
            <a:spLocks noGrp="1" noChangeArrowheads="1"/>
          </p:cNvSpPr>
          <p:nvPr>
            <p:ph type="body" idx="1"/>
          </p:nvPr>
        </p:nvSpPr>
        <p:spPr>
          <a:xfrm>
            <a:off x="457200" y="2133600"/>
            <a:ext cx="7620000" cy="3665538"/>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r>
              <a:rPr lang="en-US" altLang="en-US" sz="2800"/>
              <a:t>A forward contract is an agreement  to buy or sell an asset at a certain time in the future for a certain price (the delivery price)</a:t>
            </a:r>
          </a:p>
          <a:p>
            <a:r>
              <a:rPr lang="en-US" altLang="en-US" sz="2800"/>
              <a:t>It can be contrasted with a spot contract which is an agreement to buy or sell immediately</a:t>
            </a:r>
          </a:p>
          <a:p>
            <a:r>
              <a:rPr lang="en-US" altLang="en-US" sz="2800"/>
              <a:t>It is traded in the OTC market</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19"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0" name="Rectangle 4"/>
          <p:cNvSpPr>
            <a:spLocks noGrp="1" noChangeArrowheads="1"/>
          </p:cNvSpPr>
          <p:nvPr>
            <p:ph type="title"/>
          </p:nvPr>
        </p:nvSpPr>
        <p:spPr>
          <a:xfrm>
            <a:off x="457200" y="228600"/>
            <a:ext cx="8077200" cy="1143000"/>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r>
              <a:rPr lang="en-US" altLang="en-US"/>
              <a:t>Forward Price</a:t>
            </a:r>
          </a:p>
        </p:txBody>
      </p:sp>
      <p:sp>
        <p:nvSpPr>
          <p:cNvPr id="9221" name="Rectangle 5"/>
          <p:cNvSpPr>
            <a:spLocks noGrp="1" noChangeArrowheads="1"/>
          </p:cNvSpPr>
          <p:nvPr>
            <p:ph type="body" idx="1"/>
          </p:nvPr>
        </p:nvSpPr>
        <p:spPr>
          <a:xfrm>
            <a:off x="685800" y="1371600"/>
            <a:ext cx="7467600" cy="4622800"/>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r>
              <a:rPr lang="en-US" altLang="en-US"/>
              <a:t>The forward price for a contract is the delivery price that would be applicable to the contract if were negotiated today (i.e., it is the delivery price that would make the contract worth exactly zero)</a:t>
            </a:r>
          </a:p>
          <a:p>
            <a:r>
              <a:rPr lang="en-US" altLang="en-US"/>
              <a:t>The forward price may be different  for contracts of different maturities</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67"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68" name="Rectangle 4"/>
          <p:cNvSpPr>
            <a:spLocks noGrp="1" noChangeArrowheads="1"/>
          </p:cNvSpPr>
          <p:nvPr>
            <p:ph type="title"/>
          </p:nvPr>
        </p:nvSpPr>
        <p:spPr>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r>
              <a:rPr lang="en-US" altLang="en-US"/>
              <a:t>Terminology</a:t>
            </a:r>
          </a:p>
        </p:txBody>
      </p:sp>
      <p:sp>
        <p:nvSpPr>
          <p:cNvPr id="11269" name="Rectangle 5"/>
          <p:cNvSpPr>
            <a:spLocks noGrp="1" noChangeArrowheads="1"/>
          </p:cNvSpPr>
          <p:nvPr>
            <p:ph type="body" idx="1"/>
          </p:nvPr>
        </p:nvSpPr>
        <p:spPr>
          <a:xfrm>
            <a:off x="1439863" y="1768475"/>
            <a:ext cx="6264275" cy="2493963"/>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a:lnSpc>
                <a:spcPct val="90000"/>
              </a:lnSpc>
            </a:pPr>
            <a:r>
              <a:rPr lang="en-US" altLang="en-US" sz="2800"/>
              <a:t>The party that has agreed to buy</a:t>
            </a:r>
            <a:r>
              <a:rPr lang="en-US" altLang="en-US"/>
              <a:t> </a:t>
            </a:r>
            <a:r>
              <a:rPr lang="en-US" altLang="en-US" sz="2800"/>
              <a:t>has what is termed a long position</a:t>
            </a:r>
          </a:p>
          <a:p>
            <a:pPr>
              <a:lnSpc>
                <a:spcPct val="90000"/>
              </a:lnSpc>
            </a:pPr>
            <a:r>
              <a:rPr lang="en-US" altLang="en-US" sz="2800"/>
              <a:t>The party that has agreed to sell has what is termed a short position</a:t>
            </a:r>
            <a:endParaRPr lang="en-US" altLang="en-US"/>
          </a:p>
          <a:p>
            <a:pPr>
              <a:lnSpc>
                <a:spcPct val="90000"/>
              </a:lnSpc>
            </a:pPr>
            <a:endParaRPr lang="en-US" altLang="en-US"/>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15"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16" name="Rectangle 4"/>
          <p:cNvSpPr>
            <a:spLocks noGrp="1" noChangeArrowheads="1"/>
          </p:cNvSpPr>
          <p:nvPr>
            <p:ph type="title"/>
          </p:nvPr>
        </p:nvSpPr>
        <p:spPr>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r>
              <a:rPr lang="en-US" altLang="en-US"/>
              <a:t>Profit from a</a:t>
            </a:r>
            <a:br>
              <a:rPr lang="en-US" altLang="en-US"/>
            </a:br>
            <a:r>
              <a:rPr lang="en-US" altLang="en-US"/>
              <a:t>Long Forward Position</a:t>
            </a:r>
          </a:p>
        </p:txBody>
      </p:sp>
      <p:grpSp>
        <p:nvGrpSpPr>
          <p:cNvPr id="13317" name="Group 5"/>
          <p:cNvGrpSpPr>
            <a:grpSpLocks/>
          </p:cNvGrpSpPr>
          <p:nvPr/>
        </p:nvGrpSpPr>
        <p:grpSpPr bwMode="auto">
          <a:xfrm>
            <a:off x="2187575" y="2106613"/>
            <a:ext cx="6067425" cy="3786187"/>
            <a:chOff x="1378" y="1327"/>
            <a:chExt cx="3822" cy="2385"/>
          </a:xfrm>
        </p:grpSpPr>
        <p:sp>
          <p:nvSpPr>
            <p:cNvPr id="13318" name="Line 6"/>
            <p:cNvSpPr>
              <a:spLocks noChangeShapeType="1"/>
            </p:cNvSpPr>
            <p:nvPr/>
          </p:nvSpPr>
          <p:spPr bwMode="auto">
            <a:xfrm>
              <a:off x="1378" y="1377"/>
              <a:ext cx="0" cy="2335"/>
            </a:xfrm>
            <a:prstGeom prst="line">
              <a:avLst/>
            </a:prstGeom>
            <a:noFill/>
            <a:ln w="12700">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19" name="Line 7"/>
            <p:cNvSpPr>
              <a:spLocks noChangeShapeType="1"/>
            </p:cNvSpPr>
            <p:nvPr/>
          </p:nvSpPr>
          <p:spPr bwMode="auto">
            <a:xfrm>
              <a:off x="1387" y="2520"/>
              <a:ext cx="2383" cy="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20" name="Line 8"/>
            <p:cNvSpPr>
              <a:spLocks noChangeShapeType="1"/>
            </p:cNvSpPr>
            <p:nvPr/>
          </p:nvSpPr>
          <p:spPr bwMode="auto">
            <a:xfrm flipV="1">
              <a:off x="1411" y="1409"/>
              <a:ext cx="2035" cy="2163"/>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21" name="Rectangle 9"/>
            <p:cNvSpPr>
              <a:spLocks noChangeArrowheads="1"/>
            </p:cNvSpPr>
            <p:nvPr/>
          </p:nvSpPr>
          <p:spPr bwMode="auto">
            <a:xfrm>
              <a:off x="1393" y="1327"/>
              <a:ext cx="637" cy="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2800"/>
                <a:t>Profit</a:t>
              </a:r>
            </a:p>
          </p:txBody>
        </p:sp>
        <p:sp>
          <p:nvSpPr>
            <p:cNvPr id="13322" name="Rectangle 10"/>
            <p:cNvSpPr>
              <a:spLocks noChangeArrowheads="1"/>
            </p:cNvSpPr>
            <p:nvPr/>
          </p:nvSpPr>
          <p:spPr bwMode="auto">
            <a:xfrm>
              <a:off x="2892" y="2226"/>
              <a:ext cx="2308" cy="6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2800"/>
                <a:t>    Price of Underlying</a:t>
              </a:r>
              <a:endParaRPr lang="en-US" altLang="en-US" sz="3200"/>
            </a:p>
            <a:p>
              <a:r>
                <a:rPr lang="en-US" altLang="en-US" sz="3200"/>
                <a:t>           </a:t>
              </a:r>
              <a:r>
                <a:rPr lang="en-US" altLang="en-US" sz="2800"/>
                <a:t>at Maturity, </a:t>
              </a:r>
              <a:r>
                <a:rPr lang="en-US" altLang="en-US" sz="2800" i="1"/>
                <a:t>S</a:t>
              </a:r>
              <a:r>
                <a:rPr lang="en-US" altLang="en-US" sz="2800" i="1" baseline="-25000"/>
                <a:t>T</a:t>
              </a:r>
            </a:p>
          </p:txBody>
        </p:sp>
      </p:grpSp>
      <p:sp>
        <p:nvSpPr>
          <p:cNvPr id="13323" name="Rectangle 11"/>
          <p:cNvSpPr>
            <a:spLocks noChangeArrowheads="1"/>
          </p:cNvSpPr>
          <p:nvPr/>
        </p:nvSpPr>
        <p:spPr bwMode="auto">
          <a:xfrm>
            <a:off x="3659188" y="4040188"/>
            <a:ext cx="606425"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lvl1pPr>
              <a:defRPr>
                <a:solidFill>
                  <a:schemeClr val="tx1"/>
                </a:solidFill>
                <a:latin typeface="Arial" pitchFamily="34" charset="0"/>
              </a:defRPr>
            </a:lvl1pPr>
            <a:lvl2pPr marL="571500">
              <a:defRPr>
                <a:solidFill>
                  <a:schemeClr val="tx1"/>
                </a:solidFill>
                <a:latin typeface="Arial" pitchFamily="34" charset="0"/>
              </a:defRPr>
            </a:lvl2pPr>
            <a:lvl3pPr marL="1143000">
              <a:defRPr>
                <a:solidFill>
                  <a:schemeClr val="tx1"/>
                </a:solidFill>
                <a:latin typeface="Arial" pitchFamily="34" charset="0"/>
              </a:defRPr>
            </a:lvl3pPr>
            <a:lvl4pPr marL="1714500">
              <a:defRPr>
                <a:solidFill>
                  <a:schemeClr val="tx1"/>
                </a:solidFill>
                <a:latin typeface="Arial" pitchFamily="34" charset="0"/>
              </a:defRPr>
            </a:lvl4pPr>
            <a:lvl5pPr marL="2286000">
              <a:defRPr>
                <a:solidFill>
                  <a:schemeClr val="tx1"/>
                </a:solidFill>
                <a:latin typeface="Arial" pitchFamily="34" charset="0"/>
              </a:defRPr>
            </a:lvl5pPr>
            <a:lvl6pPr marL="2743200" fontAlgn="base">
              <a:spcBef>
                <a:spcPct val="0"/>
              </a:spcBef>
              <a:spcAft>
                <a:spcPct val="0"/>
              </a:spcAft>
              <a:defRPr>
                <a:solidFill>
                  <a:schemeClr val="tx1"/>
                </a:solidFill>
                <a:latin typeface="Arial" pitchFamily="34" charset="0"/>
              </a:defRPr>
            </a:lvl6pPr>
            <a:lvl7pPr marL="3200400" fontAlgn="base">
              <a:spcBef>
                <a:spcPct val="0"/>
              </a:spcBef>
              <a:spcAft>
                <a:spcPct val="0"/>
              </a:spcAft>
              <a:defRPr>
                <a:solidFill>
                  <a:schemeClr val="tx1"/>
                </a:solidFill>
                <a:latin typeface="Arial" pitchFamily="34" charset="0"/>
              </a:defRPr>
            </a:lvl7pPr>
            <a:lvl8pPr marL="3657600" fontAlgn="base">
              <a:spcBef>
                <a:spcPct val="0"/>
              </a:spcBef>
              <a:spcAft>
                <a:spcPct val="0"/>
              </a:spcAft>
              <a:defRPr>
                <a:solidFill>
                  <a:schemeClr val="tx1"/>
                </a:solidFill>
                <a:latin typeface="Arial" pitchFamily="34" charset="0"/>
              </a:defRPr>
            </a:lvl8pPr>
            <a:lvl9pPr marL="4114800" fontAlgn="base">
              <a:spcBef>
                <a:spcPct val="0"/>
              </a:spcBef>
              <a:spcAft>
                <a:spcPct val="0"/>
              </a:spcAft>
              <a:defRPr>
                <a:solidFill>
                  <a:schemeClr val="tx1"/>
                </a:solidFill>
                <a:latin typeface="Arial" pitchFamily="34" charset="0"/>
              </a:defRPr>
            </a:lvl9pPr>
          </a:lstStyle>
          <a:p>
            <a:pPr>
              <a:spcBef>
                <a:spcPct val="50000"/>
              </a:spcBef>
            </a:pPr>
            <a:r>
              <a:rPr lang="en-US" altLang="en-US" sz="2400" i="1">
                <a:latin typeface="Times New Roman" pitchFamily="18" charset="0"/>
              </a:rPr>
              <a:t>K</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63"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64" name="Rectangle 4"/>
          <p:cNvSpPr>
            <a:spLocks noGrp="1" noChangeArrowheads="1"/>
          </p:cNvSpPr>
          <p:nvPr>
            <p:ph type="title"/>
          </p:nvPr>
        </p:nvSpPr>
        <p:spPr>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r>
              <a:rPr lang="en-US" altLang="en-US"/>
              <a:t>Profit from a </a:t>
            </a:r>
            <a:br>
              <a:rPr lang="en-US" altLang="en-US"/>
            </a:br>
            <a:r>
              <a:rPr lang="en-US" altLang="en-US"/>
              <a:t>Short Forward Position</a:t>
            </a:r>
          </a:p>
        </p:txBody>
      </p:sp>
      <p:grpSp>
        <p:nvGrpSpPr>
          <p:cNvPr id="15365" name="Group 5"/>
          <p:cNvGrpSpPr>
            <a:grpSpLocks/>
          </p:cNvGrpSpPr>
          <p:nvPr/>
        </p:nvGrpSpPr>
        <p:grpSpPr bwMode="auto">
          <a:xfrm>
            <a:off x="2187575" y="2106613"/>
            <a:ext cx="5594350" cy="3786187"/>
            <a:chOff x="1378" y="1327"/>
            <a:chExt cx="3524" cy="2385"/>
          </a:xfrm>
        </p:grpSpPr>
        <p:sp>
          <p:nvSpPr>
            <p:cNvPr id="15366" name="Line 6"/>
            <p:cNvSpPr>
              <a:spLocks noChangeShapeType="1"/>
            </p:cNvSpPr>
            <p:nvPr/>
          </p:nvSpPr>
          <p:spPr bwMode="auto">
            <a:xfrm>
              <a:off x="1378" y="1377"/>
              <a:ext cx="0" cy="2335"/>
            </a:xfrm>
            <a:prstGeom prst="line">
              <a:avLst/>
            </a:prstGeom>
            <a:noFill/>
            <a:ln w="12700">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67" name="Line 7"/>
            <p:cNvSpPr>
              <a:spLocks noChangeShapeType="1"/>
            </p:cNvSpPr>
            <p:nvPr/>
          </p:nvSpPr>
          <p:spPr bwMode="auto">
            <a:xfrm>
              <a:off x="1387" y="2520"/>
              <a:ext cx="2383" cy="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68" name="Rectangle 8"/>
            <p:cNvSpPr>
              <a:spLocks noChangeArrowheads="1"/>
            </p:cNvSpPr>
            <p:nvPr/>
          </p:nvSpPr>
          <p:spPr bwMode="auto">
            <a:xfrm>
              <a:off x="1393" y="1327"/>
              <a:ext cx="637" cy="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2800"/>
                <a:t>Profit</a:t>
              </a:r>
            </a:p>
          </p:txBody>
        </p:sp>
        <p:sp>
          <p:nvSpPr>
            <p:cNvPr id="15369" name="Rectangle 9"/>
            <p:cNvSpPr>
              <a:spLocks noChangeArrowheads="1"/>
            </p:cNvSpPr>
            <p:nvPr/>
          </p:nvSpPr>
          <p:spPr bwMode="auto">
            <a:xfrm>
              <a:off x="2892" y="2226"/>
              <a:ext cx="2010" cy="6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2800"/>
                <a:t>Price of Underlying</a:t>
              </a:r>
              <a:endParaRPr lang="en-US" altLang="en-US" sz="3200"/>
            </a:p>
            <a:p>
              <a:r>
                <a:rPr lang="en-US" altLang="en-US" sz="3200"/>
                <a:t>      </a:t>
              </a:r>
              <a:r>
                <a:rPr lang="en-US" altLang="en-US" sz="2800"/>
                <a:t>at Maturity, </a:t>
              </a:r>
              <a:r>
                <a:rPr lang="en-US" altLang="en-US" sz="2800" i="1"/>
                <a:t>S</a:t>
              </a:r>
              <a:r>
                <a:rPr lang="en-US" altLang="en-US" sz="2800" i="1" baseline="-25000"/>
                <a:t>T</a:t>
              </a:r>
            </a:p>
          </p:txBody>
        </p:sp>
        <p:sp>
          <p:nvSpPr>
            <p:cNvPr id="15370" name="Line 10"/>
            <p:cNvSpPr>
              <a:spLocks noChangeShapeType="1"/>
            </p:cNvSpPr>
            <p:nvPr/>
          </p:nvSpPr>
          <p:spPr bwMode="auto">
            <a:xfrm>
              <a:off x="1411" y="1563"/>
              <a:ext cx="2005" cy="2005"/>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5371" name="Rectangle 11"/>
          <p:cNvSpPr>
            <a:spLocks noChangeArrowheads="1"/>
          </p:cNvSpPr>
          <p:nvPr/>
        </p:nvSpPr>
        <p:spPr bwMode="auto">
          <a:xfrm>
            <a:off x="3582988" y="4040188"/>
            <a:ext cx="377825"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lvl1pPr>
              <a:defRPr>
                <a:solidFill>
                  <a:schemeClr val="tx1"/>
                </a:solidFill>
                <a:latin typeface="Arial" pitchFamily="34" charset="0"/>
              </a:defRPr>
            </a:lvl1pPr>
            <a:lvl2pPr marL="571500">
              <a:defRPr>
                <a:solidFill>
                  <a:schemeClr val="tx1"/>
                </a:solidFill>
                <a:latin typeface="Arial" pitchFamily="34" charset="0"/>
              </a:defRPr>
            </a:lvl2pPr>
            <a:lvl3pPr marL="1143000">
              <a:defRPr>
                <a:solidFill>
                  <a:schemeClr val="tx1"/>
                </a:solidFill>
                <a:latin typeface="Arial" pitchFamily="34" charset="0"/>
              </a:defRPr>
            </a:lvl3pPr>
            <a:lvl4pPr marL="1714500">
              <a:defRPr>
                <a:solidFill>
                  <a:schemeClr val="tx1"/>
                </a:solidFill>
                <a:latin typeface="Arial" pitchFamily="34" charset="0"/>
              </a:defRPr>
            </a:lvl4pPr>
            <a:lvl5pPr marL="2286000">
              <a:defRPr>
                <a:solidFill>
                  <a:schemeClr val="tx1"/>
                </a:solidFill>
                <a:latin typeface="Arial" pitchFamily="34" charset="0"/>
              </a:defRPr>
            </a:lvl5pPr>
            <a:lvl6pPr marL="2743200" fontAlgn="base">
              <a:spcBef>
                <a:spcPct val="0"/>
              </a:spcBef>
              <a:spcAft>
                <a:spcPct val="0"/>
              </a:spcAft>
              <a:defRPr>
                <a:solidFill>
                  <a:schemeClr val="tx1"/>
                </a:solidFill>
                <a:latin typeface="Arial" pitchFamily="34" charset="0"/>
              </a:defRPr>
            </a:lvl6pPr>
            <a:lvl7pPr marL="3200400" fontAlgn="base">
              <a:spcBef>
                <a:spcPct val="0"/>
              </a:spcBef>
              <a:spcAft>
                <a:spcPct val="0"/>
              </a:spcAft>
              <a:defRPr>
                <a:solidFill>
                  <a:schemeClr val="tx1"/>
                </a:solidFill>
                <a:latin typeface="Arial" pitchFamily="34" charset="0"/>
              </a:defRPr>
            </a:lvl7pPr>
            <a:lvl8pPr marL="3657600" fontAlgn="base">
              <a:spcBef>
                <a:spcPct val="0"/>
              </a:spcBef>
              <a:spcAft>
                <a:spcPct val="0"/>
              </a:spcAft>
              <a:defRPr>
                <a:solidFill>
                  <a:schemeClr val="tx1"/>
                </a:solidFill>
                <a:latin typeface="Arial" pitchFamily="34" charset="0"/>
              </a:defRPr>
            </a:lvl8pPr>
            <a:lvl9pPr marL="4114800" fontAlgn="base">
              <a:spcBef>
                <a:spcPct val="0"/>
              </a:spcBef>
              <a:spcAft>
                <a:spcPct val="0"/>
              </a:spcAft>
              <a:defRPr>
                <a:solidFill>
                  <a:schemeClr val="tx1"/>
                </a:solidFill>
                <a:latin typeface="Arial" pitchFamily="34" charset="0"/>
              </a:defRPr>
            </a:lvl9pPr>
          </a:lstStyle>
          <a:p>
            <a:pPr>
              <a:spcBef>
                <a:spcPct val="50000"/>
              </a:spcBef>
            </a:pPr>
            <a:r>
              <a:rPr lang="en-US" altLang="en-US" sz="2400" i="1">
                <a:latin typeface="Times New Roman" pitchFamily="18" charset="0"/>
              </a:rPr>
              <a:t>K</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r>
              <a:rPr lang="en-US" altLang="en-US"/>
              <a:t>Futures Contracts</a:t>
            </a:r>
          </a:p>
        </p:txBody>
      </p:sp>
      <p:sp>
        <p:nvSpPr>
          <p:cNvPr id="17411" name="Rectangle 3"/>
          <p:cNvSpPr>
            <a:spLocks noGrp="1" noChangeArrowheads="1"/>
          </p:cNvSpPr>
          <p:nvPr>
            <p:ph type="body" idx="1"/>
          </p:nvPr>
        </p:nvSpPr>
        <p:spPr>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r>
              <a:rPr lang="en-US" altLang="en-US"/>
              <a:t>Agreement to buy or sell an asset for a certain price at a certain time</a:t>
            </a:r>
          </a:p>
          <a:p>
            <a:r>
              <a:rPr lang="en-US" altLang="en-US"/>
              <a:t>Similar to forward contract</a:t>
            </a:r>
          </a:p>
          <a:p>
            <a:r>
              <a:rPr lang="en-US" altLang="en-US"/>
              <a:t>Whereas a forward contract is traded OTC, a futures contract is traded on an exchange</a:t>
            </a:r>
          </a:p>
        </p:txBody>
      </p:sp>
    </p:spTree>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altLang="en-US" sz="4000"/>
              <a:t>Crude Futures at NYMEX </a:t>
            </a:r>
            <a:br>
              <a:rPr lang="en-US" altLang="en-US" sz="4000"/>
            </a:br>
            <a:r>
              <a:rPr lang="en-US" altLang="en-US" sz="4000"/>
              <a:t>Jan 8, 2008</a:t>
            </a:r>
          </a:p>
        </p:txBody>
      </p:sp>
      <p:sp>
        <p:nvSpPr>
          <p:cNvPr id="19459" name="Rectangle 3"/>
          <p:cNvSpPr>
            <a:spLocks noGrp="1" noChangeArrowheads="1"/>
          </p:cNvSpPr>
          <p:nvPr>
            <p:ph type="body" idx="1"/>
          </p:nvPr>
        </p:nvSpPr>
        <p:spPr/>
        <p:txBody>
          <a:bodyPr/>
          <a:lstStyle/>
          <a:p>
            <a:r>
              <a:rPr lang="en-US" altLang="en-US"/>
              <a:t> 			</a:t>
            </a:r>
            <a:r>
              <a:rPr lang="en-US" altLang="en-US" b="1"/>
              <a:t>Last</a:t>
            </a:r>
            <a:endParaRPr lang="en-US" altLang="en-US"/>
          </a:p>
          <a:p>
            <a:r>
              <a:rPr lang="en-US" altLang="en-US" b="1">
                <a:hlinkClick r:id="rId2"/>
              </a:rPr>
              <a:t>Feb 2008</a:t>
            </a:r>
            <a:r>
              <a:rPr lang="en-US" altLang="en-US" b="1"/>
              <a:t> </a:t>
            </a:r>
            <a:r>
              <a:rPr lang="en-US" altLang="en-US"/>
              <a:t>   96.23</a:t>
            </a:r>
          </a:p>
          <a:p>
            <a:r>
              <a:rPr lang="en-US" altLang="en-US" b="1">
                <a:hlinkClick r:id="rId3"/>
              </a:rPr>
              <a:t>Mar 2008</a:t>
            </a:r>
            <a:r>
              <a:rPr lang="en-US" altLang="en-US" b="1"/>
              <a:t> </a:t>
            </a:r>
            <a:r>
              <a:rPr lang="en-US" altLang="en-US"/>
              <a:t>   95.93</a:t>
            </a:r>
          </a:p>
          <a:p>
            <a:r>
              <a:rPr lang="en-US" altLang="en-US" b="1">
                <a:hlinkClick r:id="rId4"/>
              </a:rPr>
              <a:t>April 2008</a:t>
            </a:r>
            <a:r>
              <a:rPr lang="en-US" altLang="en-US" b="1"/>
              <a:t> </a:t>
            </a:r>
            <a:r>
              <a:rPr lang="en-US" altLang="en-US"/>
              <a:t>   95.50</a:t>
            </a:r>
          </a:p>
          <a:p>
            <a:r>
              <a:rPr lang="en-US" altLang="en-US" b="1">
                <a:hlinkClick r:id="rId5"/>
              </a:rPr>
              <a:t>May 2008</a:t>
            </a:r>
            <a:r>
              <a:rPr lang="en-US" altLang="en-US" b="1"/>
              <a:t> </a:t>
            </a:r>
            <a:r>
              <a:rPr lang="en-US" altLang="en-US"/>
              <a:t>   95.29</a:t>
            </a:r>
          </a:p>
          <a:p>
            <a:r>
              <a:rPr lang="en-US" altLang="en-US" b="1">
                <a:hlinkClick r:id="rId6"/>
              </a:rPr>
              <a:t>June 2008</a:t>
            </a:r>
            <a:r>
              <a:rPr lang="en-US" altLang="en-US" b="1"/>
              <a:t> </a:t>
            </a:r>
            <a:r>
              <a:rPr lang="en-US" altLang="en-US"/>
              <a:t>   94.65</a:t>
            </a:r>
          </a:p>
          <a:p>
            <a:r>
              <a:rPr lang="en-US" altLang="en-US" b="1">
                <a:hlinkClick r:id="rId7"/>
              </a:rPr>
              <a:t>July 2008</a:t>
            </a:r>
            <a:r>
              <a:rPr lang="en-US" altLang="en-US" b="1"/>
              <a:t> </a:t>
            </a:r>
            <a:r>
              <a:rPr lang="en-US" altLang="en-US"/>
              <a:t>   94.51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altLang="en-US" sz="4000"/>
              <a:t>Natural Gas at NYMEX</a:t>
            </a:r>
            <a:br>
              <a:rPr lang="en-US" altLang="en-US" sz="4000"/>
            </a:br>
            <a:r>
              <a:rPr lang="en-US" altLang="en-US" sz="4000"/>
              <a:t>Jan 8, 2008</a:t>
            </a:r>
          </a:p>
        </p:txBody>
      </p:sp>
      <p:sp>
        <p:nvSpPr>
          <p:cNvPr id="20483" name="Rectangle 3"/>
          <p:cNvSpPr>
            <a:spLocks noGrp="1" noChangeArrowheads="1"/>
          </p:cNvSpPr>
          <p:nvPr>
            <p:ph type="body" idx="1"/>
          </p:nvPr>
        </p:nvSpPr>
        <p:spPr/>
        <p:txBody>
          <a:bodyPr/>
          <a:lstStyle/>
          <a:p>
            <a:r>
              <a:rPr lang="en-US" altLang="en-US"/>
              <a:t> 			</a:t>
            </a:r>
            <a:r>
              <a:rPr lang="en-US" altLang="en-US" b="1"/>
              <a:t>Last   </a:t>
            </a:r>
          </a:p>
          <a:p>
            <a:r>
              <a:rPr lang="en-US" altLang="en-US" b="1">
                <a:hlinkClick r:id="rId2"/>
              </a:rPr>
              <a:t>Feb 2008</a:t>
            </a:r>
            <a:r>
              <a:rPr lang="en-US" altLang="en-US" b="1"/>
              <a:t> </a:t>
            </a:r>
            <a:r>
              <a:rPr lang="en-US" altLang="en-US"/>
              <a:t>   7.945</a:t>
            </a:r>
          </a:p>
          <a:p>
            <a:r>
              <a:rPr lang="en-US" altLang="en-US" b="1">
                <a:hlinkClick r:id="rId3"/>
              </a:rPr>
              <a:t>Mar 2008</a:t>
            </a:r>
            <a:r>
              <a:rPr lang="en-US" altLang="en-US" b="1"/>
              <a:t> </a:t>
            </a:r>
            <a:r>
              <a:rPr lang="en-US" altLang="en-US"/>
              <a:t>   7.960   </a:t>
            </a:r>
          </a:p>
          <a:p>
            <a:r>
              <a:rPr lang="en-US" altLang="en-US" b="1">
                <a:hlinkClick r:id="rId4"/>
              </a:rPr>
              <a:t>April 2008</a:t>
            </a:r>
            <a:r>
              <a:rPr lang="en-US" altLang="en-US" b="1"/>
              <a:t> </a:t>
            </a:r>
            <a:r>
              <a:rPr lang="en-US" altLang="en-US"/>
              <a:t>   7.932   </a:t>
            </a:r>
          </a:p>
          <a:p>
            <a:r>
              <a:rPr lang="en-US" altLang="en-US" b="1">
                <a:hlinkClick r:id="rId5"/>
              </a:rPr>
              <a:t>May 2008</a:t>
            </a:r>
            <a:r>
              <a:rPr lang="en-US" altLang="en-US" b="1"/>
              <a:t> </a:t>
            </a:r>
            <a:r>
              <a:rPr lang="en-US" altLang="en-US"/>
              <a:t>   7.976   </a:t>
            </a:r>
          </a:p>
          <a:p>
            <a:r>
              <a:rPr lang="en-US" altLang="en-US" b="1">
                <a:hlinkClick r:id="rId6"/>
              </a:rPr>
              <a:t>June 2008</a:t>
            </a:r>
            <a:r>
              <a:rPr lang="en-US" altLang="en-US" b="1"/>
              <a:t> </a:t>
            </a:r>
            <a:r>
              <a:rPr lang="en-US" altLang="en-US"/>
              <a:t>   8.047   </a:t>
            </a:r>
          </a:p>
          <a:p>
            <a:r>
              <a:rPr lang="en-US" altLang="en-US" b="1">
                <a:hlinkClick r:id="rId7"/>
              </a:rPr>
              <a:t>July 2008</a:t>
            </a:r>
            <a:r>
              <a:rPr lang="en-US" altLang="en-US" b="1"/>
              <a:t> </a:t>
            </a:r>
            <a:r>
              <a:rPr lang="en-US" altLang="en-US"/>
              <a:t>   8.100 </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82</TotalTime>
  <Words>570</Words>
  <Application>Microsoft Office PowerPoint</Application>
  <PresentationFormat>On-screen Show (4:3)</PresentationFormat>
  <Paragraphs>85</Paragraphs>
  <Slides>17</Slides>
  <Notes>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17</vt:i4>
      </vt:variant>
    </vt:vector>
  </HeadingPairs>
  <TitlesOfParts>
    <vt:vector size="20" baseType="lpstr">
      <vt:lpstr>Arial</vt:lpstr>
      <vt:lpstr>Times New Roman</vt:lpstr>
      <vt:lpstr>Default Design</vt:lpstr>
      <vt:lpstr>Forward and Futures</vt:lpstr>
      <vt:lpstr>Forward Contracts</vt:lpstr>
      <vt:lpstr>Forward Price</vt:lpstr>
      <vt:lpstr>Terminology</vt:lpstr>
      <vt:lpstr>Profit from a Long Forward Position</vt:lpstr>
      <vt:lpstr>Profit from a  Short Forward Position</vt:lpstr>
      <vt:lpstr>Futures Contracts</vt:lpstr>
      <vt:lpstr>Crude Futures at NYMEX  Jan 8, 2008</vt:lpstr>
      <vt:lpstr>Natural Gas at NYMEX Jan 8, 2008</vt:lpstr>
      <vt:lpstr>Jan 8, 2008</vt:lpstr>
      <vt:lpstr>Dec 31, 2009</vt:lpstr>
      <vt:lpstr>The importance of commodities</vt:lpstr>
      <vt:lpstr>Margins</vt:lpstr>
      <vt:lpstr>Exercise</vt:lpstr>
      <vt:lpstr>Commodities Futures Trading</vt:lpstr>
      <vt:lpstr>Homework1</vt:lpstr>
      <vt:lpstr>Homework2</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Jing Chen</dc:creator>
  <cp:lastModifiedBy>Windows User</cp:lastModifiedBy>
  <cp:revision>8</cp:revision>
  <cp:lastPrinted>1601-01-01T00:00:00Z</cp:lastPrinted>
  <dcterms:created xsi:type="dcterms:W3CDTF">1601-01-01T00:00:00Z</dcterms:created>
  <dcterms:modified xsi:type="dcterms:W3CDTF">2015-01-15T18:38:41Z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