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7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2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0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2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2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6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4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5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CE373-6C4B-4B57-80E5-1B12CEBF3B2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DCE75-B35A-49B7-8CC9-1DB6B8B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3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Toronto and New York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541816"/>
              </p:ext>
            </p:extLst>
          </p:nvPr>
        </p:nvGraphicFramePr>
        <p:xfrm>
          <a:off x="1604357" y="2152997"/>
          <a:ext cx="9559636" cy="4197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9138">
                  <a:extLst>
                    <a:ext uri="{9D8B030D-6E8A-4147-A177-3AD203B41FA5}">
                      <a16:colId xmlns:a16="http://schemas.microsoft.com/office/drawing/2014/main" val="1095584447"/>
                    </a:ext>
                  </a:extLst>
                </a:gridCol>
                <a:gridCol w="1473547">
                  <a:extLst>
                    <a:ext uri="{9D8B030D-6E8A-4147-A177-3AD203B41FA5}">
                      <a16:colId xmlns:a16="http://schemas.microsoft.com/office/drawing/2014/main" val="3130141280"/>
                    </a:ext>
                  </a:extLst>
                </a:gridCol>
                <a:gridCol w="1203396">
                  <a:extLst>
                    <a:ext uri="{9D8B030D-6E8A-4147-A177-3AD203B41FA5}">
                      <a16:colId xmlns:a16="http://schemas.microsoft.com/office/drawing/2014/main" val="3837371908"/>
                    </a:ext>
                  </a:extLst>
                </a:gridCol>
                <a:gridCol w="792032">
                  <a:extLst>
                    <a:ext uri="{9D8B030D-6E8A-4147-A177-3AD203B41FA5}">
                      <a16:colId xmlns:a16="http://schemas.microsoft.com/office/drawing/2014/main" val="742671114"/>
                    </a:ext>
                  </a:extLst>
                </a:gridCol>
                <a:gridCol w="1178836">
                  <a:extLst>
                    <a:ext uri="{9D8B030D-6E8A-4147-A177-3AD203B41FA5}">
                      <a16:colId xmlns:a16="http://schemas.microsoft.com/office/drawing/2014/main" val="680321719"/>
                    </a:ext>
                  </a:extLst>
                </a:gridCol>
                <a:gridCol w="1252516">
                  <a:extLst>
                    <a:ext uri="{9D8B030D-6E8A-4147-A177-3AD203B41FA5}">
                      <a16:colId xmlns:a16="http://schemas.microsoft.com/office/drawing/2014/main" val="3711831533"/>
                    </a:ext>
                  </a:extLst>
                </a:gridCol>
                <a:gridCol w="1940171">
                  <a:extLst>
                    <a:ext uri="{9D8B030D-6E8A-4147-A177-3AD203B41FA5}">
                      <a16:colId xmlns:a16="http://schemas.microsoft.com/office/drawing/2014/main" val="3153393433"/>
                    </a:ext>
                  </a:extLst>
                </a:gridCol>
              </a:tblGrid>
              <a:tr h="13993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cities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size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Stadium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value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 with TV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value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8534733"/>
                  </a:ext>
                </a:extLst>
              </a:tr>
              <a:tr h="13993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Toronto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5000000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20,000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0.004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110429.2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1151292.546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088742"/>
                  </a:ext>
                </a:extLst>
              </a:tr>
              <a:tr h="13993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New York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10000000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20,000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0.002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124292.2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2302585.093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2797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13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Basketball and hockey in New York, different 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123114"/>
              </p:ext>
            </p:extLst>
          </p:nvPr>
        </p:nvGraphicFramePr>
        <p:xfrm>
          <a:off x="1596044" y="2128057"/>
          <a:ext cx="9243752" cy="4289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2332">
                  <a:extLst>
                    <a:ext uri="{9D8B030D-6E8A-4147-A177-3AD203B41FA5}">
                      <a16:colId xmlns:a16="http://schemas.microsoft.com/office/drawing/2014/main" val="224730614"/>
                    </a:ext>
                  </a:extLst>
                </a:gridCol>
                <a:gridCol w="1424857">
                  <a:extLst>
                    <a:ext uri="{9D8B030D-6E8A-4147-A177-3AD203B41FA5}">
                      <a16:colId xmlns:a16="http://schemas.microsoft.com/office/drawing/2014/main" val="1191040691"/>
                    </a:ext>
                  </a:extLst>
                </a:gridCol>
                <a:gridCol w="1163631">
                  <a:extLst>
                    <a:ext uri="{9D8B030D-6E8A-4147-A177-3AD203B41FA5}">
                      <a16:colId xmlns:a16="http://schemas.microsoft.com/office/drawing/2014/main" val="4229951990"/>
                    </a:ext>
                  </a:extLst>
                </a:gridCol>
                <a:gridCol w="765860">
                  <a:extLst>
                    <a:ext uri="{9D8B030D-6E8A-4147-A177-3AD203B41FA5}">
                      <a16:colId xmlns:a16="http://schemas.microsoft.com/office/drawing/2014/main" val="2065696157"/>
                    </a:ext>
                  </a:extLst>
                </a:gridCol>
                <a:gridCol w="1139883">
                  <a:extLst>
                    <a:ext uri="{9D8B030D-6E8A-4147-A177-3AD203B41FA5}">
                      <a16:colId xmlns:a16="http://schemas.microsoft.com/office/drawing/2014/main" val="4074237396"/>
                    </a:ext>
                  </a:extLst>
                </a:gridCol>
                <a:gridCol w="1211128">
                  <a:extLst>
                    <a:ext uri="{9D8B030D-6E8A-4147-A177-3AD203B41FA5}">
                      <a16:colId xmlns:a16="http://schemas.microsoft.com/office/drawing/2014/main" val="3225163933"/>
                    </a:ext>
                  </a:extLst>
                </a:gridCol>
                <a:gridCol w="1876061">
                  <a:extLst>
                    <a:ext uri="{9D8B030D-6E8A-4147-A177-3AD203B41FA5}">
                      <a16:colId xmlns:a16="http://schemas.microsoft.com/office/drawing/2014/main" val="4194143644"/>
                    </a:ext>
                  </a:extLst>
                </a:gridCol>
              </a:tblGrid>
              <a:tr h="14297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basket ball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10000000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20,000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0.002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124292.2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3611918.413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789058"/>
                  </a:ext>
                </a:extLst>
              </a:tr>
              <a:tr h="1429789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3806188"/>
                  </a:ext>
                </a:extLst>
              </a:tr>
              <a:tr h="14297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hockey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10000000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20,000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0.002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124292.2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2302585.093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8625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01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and International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342803"/>
              </p:ext>
            </p:extLst>
          </p:nvPr>
        </p:nvGraphicFramePr>
        <p:xfrm>
          <a:off x="1463039" y="1853738"/>
          <a:ext cx="9301944" cy="4547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2797">
                  <a:extLst>
                    <a:ext uri="{9D8B030D-6E8A-4147-A177-3AD203B41FA5}">
                      <a16:colId xmlns:a16="http://schemas.microsoft.com/office/drawing/2014/main" val="3666995848"/>
                    </a:ext>
                  </a:extLst>
                </a:gridCol>
                <a:gridCol w="1433826">
                  <a:extLst>
                    <a:ext uri="{9D8B030D-6E8A-4147-A177-3AD203B41FA5}">
                      <a16:colId xmlns:a16="http://schemas.microsoft.com/office/drawing/2014/main" val="3852710049"/>
                    </a:ext>
                  </a:extLst>
                </a:gridCol>
                <a:gridCol w="1170958">
                  <a:extLst>
                    <a:ext uri="{9D8B030D-6E8A-4147-A177-3AD203B41FA5}">
                      <a16:colId xmlns:a16="http://schemas.microsoft.com/office/drawing/2014/main" val="2707492764"/>
                    </a:ext>
                  </a:extLst>
                </a:gridCol>
                <a:gridCol w="770682">
                  <a:extLst>
                    <a:ext uri="{9D8B030D-6E8A-4147-A177-3AD203B41FA5}">
                      <a16:colId xmlns:a16="http://schemas.microsoft.com/office/drawing/2014/main" val="2844940761"/>
                    </a:ext>
                  </a:extLst>
                </a:gridCol>
                <a:gridCol w="1147060">
                  <a:extLst>
                    <a:ext uri="{9D8B030D-6E8A-4147-A177-3AD203B41FA5}">
                      <a16:colId xmlns:a16="http://schemas.microsoft.com/office/drawing/2014/main" val="1243792539"/>
                    </a:ext>
                  </a:extLst>
                </a:gridCol>
                <a:gridCol w="1218750">
                  <a:extLst>
                    <a:ext uri="{9D8B030D-6E8A-4147-A177-3AD203B41FA5}">
                      <a16:colId xmlns:a16="http://schemas.microsoft.com/office/drawing/2014/main" val="299917253"/>
                    </a:ext>
                  </a:extLst>
                </a:gridCol>
                <a:gridCol w="1887871">
                  <a:extLst>
                    <a:ext uri="{9D8B030D-6E8A-4147-A177-3AD203B41FA5}">
                      <a16:colId xmlns:a16="http://schemas.microsoft.com/office/drawing/2014/main" val="4022030808"/>
                    </a:ext>
                  </a:extLst>
                </a:gridCol>
              </a:tblGrid>
              <a:tr h="15156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basket ball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100000000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20,000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2E-04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170343.9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36119184.13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1693038"/>
                  </a:ext>
                </a:extLst>
              </a:tr>
              <a:tr h="1515687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238158"/>
                  </a:ext>
                </a:extLst>
              </a:tr>
              <a:tr h="15156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hockey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50000000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20,000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4E-04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156480.9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11512925.46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8159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20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71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Review</vt:lpstr>
      <vt:lpstr>Toronto and New York</vt:lpstr>
      <vt:lpstr>Basketball and hockey in New York, different p</vt:lpstr>
      <vt:lpstr>National and International</vt:lpstr>
    </vt:vector>
  </TitlesOfParts>
  <Company>UNBC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setup</dc:creator>
  <cp:lastModifiedBy>setup</cp:lastModifiedBy>
  <cp:revision>2</cp:revision>
  <dcterms:created xsi:type="dcterms:W3CDTF">2018-04-03T22:47:51Z</dcterms:created>
  <dcterms:modified xsi:type="dcterms:W3CDTF">2018-04-03T22:55:01Z</dcterms:modified>
</cp:coreProperties>
</file>