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4" r:id="rId3"/>
    <p:sldId id="355" r:id="rId4"/>
    <p:sldId id="356" r:id="rId5"/>
    <p:sldId id="357" r:id="rId6"/>
    <p:sldId id="3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5EE5B-33FB-48EA-B56C-145C96180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B6619-25F3-4A67-A246-A73AD67C1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00A1B-E05A-46B1-B9F9-928851701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E3AB1-33CC-4911-85E1-2B3F63479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3755C-EFCC-45F6-90C9-446ADBB97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699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FD789-6F6D-41F8-B329-5E1586199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C7054-268F-4B92-BA60-9CBC0C978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455BD-CC78-4B21-9F83-41A820F1F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F8FCA-6DED-41EB-B5A7-821AF0125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B958C-C05E-42E3-94B8-F64BBC297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680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6AFC07-F867-4436-8087-3088C36E51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DA69B5-1F87-416C-8D9F-043AD8D76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34BB1-39CB-4CDF-B371-F3EF3777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A54D0-15ED-4627-B8A0-DEC3DC79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6B0B5-76E1-4C31-B677-4D87DFA94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469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906F-4E56-4B45-93DA-E739DC8CB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E2D11-A65B-4C56-9D71-66E105ED9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FBEFC-1E48-4711-A0A8-B199DD724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8282D-6368-4064-B37D-9FC35E73E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A304B-378C-4F1C-81A0-638506BA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787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374CE-C3EF-4AAC-A28A-9404AFCE6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F01F9-F9C7-4EBA-AC01-0D2343183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51024-4002-4DA9-8FD1-94BAD456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B561C-9C63-4B98-9BD9-79D1F9B81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B3BD3-A4C6-4AB1-B1E8-EB5C5275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51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06F5D-43A1-40F0-9A6D-B77F7F92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60785-6FAE-4542-B875-745093EA0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D411A0-6030-47A6-866A-D0CCC1572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2A67B-9759-40D0-BBAA-9C8F9EBDD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CB8BC-F4D4-473D-A2C2-69E045D8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35FE3E-5318-4CFE-865F-50A269668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553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0A61A-E95C-4A4E-BAE2-89F483FF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F36AF-FE46-4843-A14B-9A74BB4A9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302C6-0F30-4F96-987C-58678AB81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526654-8A2C-4678-9387-1F4B1403F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EEEFD6-D58C-42BD-B565-88BFF9F57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0BE23-2998-4627-85EC-71FD39481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A68A46-D18E-4D93-B80A-9B70D5179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84A4B5-055E-437B-9798-1ADA9277B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348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95E9-2A80-4DA9-A858-3865F0149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9ECB8-8CF9-4BBE-A1A0-BAA157E7A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C879D-93F6-4659-AEC7-DB75BA05F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0B178-E4E0-45E9-9F73-41863BB6B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329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9F9005-DEAE-40E4-A2A6-5FD740D6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4453D5-07E1-4895-9E1B-56FD181BD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8F5F5-B90C-444E-920D-271E8592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449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F5E1F-6059-4281-952A-5DE21D634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0C42E-9A86-4D28-A2BA-BC6666A8F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B72238-4A6D-451C-B376-46AD02C54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38600-6540-4842-8A21-CAA322164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903D96-B8B7-4CD6-86DC-B82B7D8A6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ABD70-0766-4CED-A722-BF1621C8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18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3E73F-BD79-4558-9D57-50B3E1B6D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305E60-6C93-458B-9FC5-3A50116466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4C261-EE42-4A05-884E-433B5956C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C2456-46A0-4BFD-BFBA-23A913EBB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F9EB6-E71F-48EC-A9BF-FCC606BDC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C2364-9AB2-4C38-BBFC-C6E0739A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392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0BA76A-A363-44B5-9671-FD084A06C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0526B-AF26-493D-921D-8E4562434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D08F2-368C-46A2-8E58-EB2C361EB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3B87E-0F5C-4044-A9CF-4873A95B9FFC}" type="datetimeFigureOut">
              <a:rPr lang="en-CA" smtClean="0"/>
              <a:t>2021-11-05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FC972-8089-462F-9BF0-B80789ABCE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0A104-D313-42BB-9B59-2D707515D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E2B23-ABB0-4A61-B2F3-57A4AA3375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257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304D0-4471-4C80-81B5-288991BFAB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What is finance?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CBDE8-ACED-4568-AB71-401668AD4A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38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1B537-E291-4495-8FDE-DB98D0212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9FDF6-F56E-4399-973D-E777A0F3E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Fin means end, such as in final, finish. </a:t>
            </a:r>
          </a:p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Finance originally means ending, settlement, or payment. </a:t>
            </a:r>
          </a:p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Later in 1500s, it means ransom and taxation. </a:t>
            </a:r>
          </a:p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Only in eighteenth century the word finance acquired the modern meaning of money management.</a:t>
            </a:r>
            <a:endParaRPr lang="en-US" sz="3600" b="0" i="0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203420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A6495-52B0-4220-82A7-8C32557FA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C8801-1569-49F1-B2A3-3F29B03CC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Finance is supposed to be a finishing touch of an investment, a fine tuning tool for economic activities.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But overtime, finance becomes the defining feature of a modern society.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 is much like definition.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We have to understand a concept to define a concept.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When we finally understand an idea, we can define it clearly.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But once we are able to define a concept, we put definitions at the beginning of a writing, not at the finish.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6476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A7F8-C71F-4BCC-A48E-50BB3FD24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E42F4-F959-412C-BA8E-5F25808C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Many governments don’t have economics department. </a:t>
            </a:r>
          </a:p>
          <a:p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They have finance department. </a:t>
            </a:r>
          </a:p>
          <a:p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Finance minister is in charge of economic activities. </a:t>
            </a:r>
          </a:p>
          <a:p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853763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C3FFF-3FD5-42E5-9195-DEC0FA01E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C9E8A-8C73-443A-8DDB-279B47674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Financial institutions are supposed to serve the needs of real economic activities.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But over time, financial institutions often dominate industrial companies.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Canada, from time to time, technology companies or resource companies may come to the top.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But most of the time, top three companies are financial institutions.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5056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5B8F-8357-479D-AB93-0E3D78D2B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3B1B7-2C32-4EC9-ABA5-483510E53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Finance is supposed to refine our life.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But f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inance comes to define our life.</a:t>
            </a:r>
          </a:p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ith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high tax rate and high pension deduction, real economic activities are subdued and financial activities flourish.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Incomes of the working people have been stagnant for several decades.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values of financial assets, on the other hand, are skyrocketing.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highly financialized society is a fine and the final stage of the society.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485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293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宋体</vt:lpstr>
      <vt:lpstr>arial</vt:lpstr>
      <vt:lpstr>arial</vt:lpstr>
      <vt:lpstr>Calibri</vt:lpstr>
      <vt:lpstr>Calibri Light</vt:lpstr>
      <vt:lpstr>Office Theme</vt:lpstr>
      <vt:lpstr>What is finance?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finance?</dc:title>
  <dc:creator>Jing Chen</dc:creator>
  <cp:lastModifiedBy>Jing Chen</cp:lastModifiedBy>
  <cp:revision>1</cp:revision>
  <dcterms:created xsi:type="dcterms:W3CDTF">2021-11-05T10:17:06Z</dcterms:created>
  <dcterms:modified xsi:type="dcterms:W3CDTF">2021-11-05T10:19:57Z</dcterms:modified>
</cp:coreProperties>
</file>