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36AAE-CA17-40E3-8BC0-D98B01152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116727-D8E7-401F-8423-37FBDF096A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145A1-3202-458C-B512-C8D8ACD96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FD9B-C3F7-4618-AE22-421CD260E1A0}" type="datetimeFigureOut">
              <a:rPr lang="en-CA" smtClean="0"/>
              <a:t>2021-10-14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E8F43-86AA-48AC-B07A-90BEF08F1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08B1A-CD5A-4CC5-87D9-AD4A86EE0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A81-D677-497B-8950-9ED7C5B56C1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9986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20C6D-C313-463F-8ECE-CE4568ADC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D8B649-EC37-4CC3-B7BA-1FDE7F9A62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C2556-9E28-4359-8443-D5A5AB7CE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FD9B-C3F7-4618-AE22-421CD260E1A0}" type="datetimeFigureOut">
              <a:rPr lang="en-CA" smtClean="0"/>
              <a:t>2021-10-14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66B7-6420-40D6-A35E-60CDBB70A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3C9ED-E874-4554-9947-DAC1E8988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A81-D677-497B-8950-9ED7C5B56C1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322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00D080-8C25-480F-9E82-4E39FFE174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7C7E26-6C35-4A34-A9FC-56F5B0E71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E4DB3-6EC8-4A92-8164-8A7FB65DE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FD9B-C3F7-4618-AE22-421CD260E1A0}" type="datetimeFigureOut">
              <a:rPr lang="en-CA" smtClean="0"/>
              <a:t>2021-10-14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2FF50-A774-4811-9643-A3F2EFFC4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E04E8-6057-4DA6-A95A-AC1BB51F6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A81-D677-497B-8950-9ED7C5B56C1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6426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26516-09D0-434B-AFBE-9519537A8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40472-298F-452A-8C52-ABAE9C01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AC589-0860-4446-8A1D-A76D650AD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FD9B-C3F7-4618-AE22-421CD260E1A0}" type="datetimeFigureOut">
              <a:rPr lang="en-CA" smtClean="0"/>
              <a:t>2021-10-14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32BAB-4FD7-4EC4-85D9-091B11B42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DB502-623E-4AD8-AAF4-1835CC20E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A81-D677-497B-8950-9ED7C5B56C1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945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46ECD-7798-4FB2-A5FC-D6D5E95CC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F7DC03-9310-4466-8DE5-0387C49E7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FCA0D-1531-4833-8400-193461730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FD9B-C3F7-4618-AE22-421CD260E1A0}" type="datetimeFigureOut">
              <a:rPr lang="en-CA" smtClean="0"/>
              <a:t>2021-10-14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E3932-FFD9-47FB-BFB2-B17655468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7FAFF-B9A5-4E8D-9C4E-9B28CEA2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A81-D677-497B-8950-9ED7C5B56C1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971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6268A-0CF2-4D1A-B898-C7987BBE1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759A3-F736-4071-8757-D823ABA8D1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5682AA-9FAC-4865-ADAF-20A306C10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715173-BDE5-476D-845D-4C7375574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FD9B-C3F7-4618-AE22-421CD260E1A0}" type="datetimeFigureOut">
              <a:rPr lang="en-CA" smtClean="0"/>
              <a:t>2021-10-14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6359DF-3C95-4B5C-A23C-A215D976C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DBA5B3-913E-40E4-9FEC-C7C3FA4E6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A81-D677-497B-8950-9ED7C5B56C1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2946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33E4B-BCEE-4BA0-AB7F-02DE59145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D3A910-67A5-46CC-92E5-1F0C53FBD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2E9A58-0E3D-4D36-81A7-202467780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BE63A1-184A-4423-91B7-0248F96D6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65AF68-0D51-4218-9C00-C85B0032EA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B3B09E-2A59-4FF7-8B6B-8F15B185A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FD9B-C3F7-4618-AE22-421CD260E1A0}" type="datetimeFigureOut">
              <a:rPr lang="en-CA" smtClean="0"/>
              <a:t>2021-10-14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658599-7CD5-4E23-A7C1-5F1B25A6C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D26ED7-2895-48BF-9493-FF2324BE6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A81-D677-497B-8950-9ED7C5B56C1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8036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41EC6-826F-4B25-A1F2-8DD3FF089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B3E771-839E-43FB-819B-BA2AFB126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FD9B-C3F7-4618-AE22-421CD260E1A0}" type="datetimeFigureOut">
              <a:rPr lang="en-CA" smtClean="0"/>
              <a:t>2021-10-14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F2143-445C-436B-AF6B-95D71B0C7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B08768-D5FE-490E-9247-DB8645C52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A81-D677-497B-8950-9ED7C5B56C1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454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D4E0C5-AF8D-43FF-B9CB-D3FB3148B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FD9B-C3F7-4618-AE22-421CD260E1A0}" type="datetimeFigureOut">
              <a:rPr lang="en-CA" smtClean="0"/>
              <a:t>2021-10-14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D43D1F-536D-43FF-A7B7-B26501996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68A9F2-E8FC-45CD-8040-FEA4A618B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A81-D677-497B-8950-9ED7C5B56C1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2313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F6156-C0A0-4E08-A51A-20BB1E432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E04BF-34FB-4D3F-B066-844980EE1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790593-65CA-4197-9FF6-E0865624BA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D07689-4573-4310-9483-ECDBB8F46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FD9B-C3F7-4618-AE22-421CD260E1A0}" type="datetimeFigureOut">
              <a:rPr lang="en-CA" smtClean="0"/>
              <a:t>2021-10-14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4AEFBF-18D6-45E0-A72E-4A7E50985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69257E-BB43-4F9D-A60F-6618244E2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A81-D677-497B-8950-9ED7C5B56C1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9360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647BC-6267-4E99-AC1F-734D4084A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06BDDD-934A-4FA5-A3B4-BFE5E19664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E83548-E643-47C5-9DB6-22D34E72C2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4ECE44-3932-439D-BF69-2701A5109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FD9B-C3F7-4618-AE22-421CD260E1A0}" type="datetimeFigureOut">
              <a:rPr lang="en-CA" smtClean="0"/>
              <a:t>2021-10-14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633295-9F7B-4591-8107-3461FF41B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61065F-6107-4F45-83C8-6566A51C5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A81-D677-497B-8950-9ED7C5B56C1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9731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B6ECD1-766C-46EE-8101-EC6C75677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72F375-2A5B-496C-B869-4BC4C38DF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3FB1F-E1A6-441A-8FD1-0270571FC2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BFD9B-C3F7-4618-AE22-421CD260E1A0}" type="datetimeFigureOut">
              <a:rPr lang="en-CA" smtClean="0"/>
              <a:t>2021-10-14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514F4-7216-4AD7-9235-831BDD19BC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8CFEF-110B-48D6-BD43-4B504F9503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A7A81-D677-497B-8950-9ED7C5B56C1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509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57BA7-1D78-4E5B-B9E3-F05A5018B5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Review of Corporate Finance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A28462-058C-43CD-92AF-9C030063E2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4429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D7AC8-F5B2-4CE2-B345-017FC5CF3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BDAD3-3D84-4762-99E4-52C98DD5C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theory of corporate finance is built on the 1958 paper of Modigliani and Miller.</a:t>
            </a:r>
          </a:p>
          <a:p>
            <a:r>
              <a:rPr lang="en-CA" dirty="0"/>
              <a:t>In that paper, MM built the theory on a special case when cashflow is constant to perpetuity. </a:t>
            </a:r>
          </a:p>
          <a:p>
            <a:r>
              <a:rPr lang="en-CA" dirty="0"/>
              <a:t>The assumption is highly unrealistic.</a:t>
            </a:r>
          </a:p>
          <a:p>
            <a:r>
              <a:rPr lang="en-CA" dirty="0"/>
              <a:t>The derived results are therefore highly unrealistic. </a:t>
            </a:r>
          </a:p>
          <a:p>
            <a:r>
              <a:rPr lang="en-CA" dirty="0"/>
              <a:t>Various imperfections are introduced to modify the theory.</a:t>
            </a:r>
          </a:p>
        </p:txBody>
      </p:sp>
    </p:spTree>
    <p:extLst>
      <p:ext uri="{BB962C8B-B14F-4D97-AF65-F5344CB8AC3E}">
        <p14:creationId xmlns:p14="http://schemas.microsoft.com/office/powerpoint/2010/main" val="3993620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57E30-BAE6-4644-850D-29144F03C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Three topics we have covered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1E76B-5054-4012-81D9-E1231C9B2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Cost of capital and WACC</a:t>
            </a:r>
          </a:p>
          <a:p>
            <a:r>
              <a:rPr lang="en-CA" dirty="0"/>
              <a:t>Capital structure</a:t>
            </a:r>
          </a:p>
          <a:p>
            <a:r>
              <a:rPr lang="en-CA" dirty="0"/>
              <a:t>Life cycle of organisms and financing</a:t>
            </a:r>
          </a:p>
        </p:txBody>
      </p:sp>
    </p:spTree>
    <p:extLst>
      <p:ext uri="{BB962C8B-B14F-4D97-AF65-F5344CB8AC3E}">
        <p14:creationId xmlns:p14="http://schemas.microsoft.com/office/powerpoint/2010/main" val="4247300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D2260-7DEE-490B-A34D-2D27836F3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Reverse the order in our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4955C-E4BC-49E3-B445-4793A4014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Life cycle of organisms and financing</a:t>
            </a:r>
          </a:p>
          <a:p>
            <a:r>
              <a:rPr lang="en-CA" dirty="0"/>
              <a:t>Capital structure</a:t>
            </a:r>
          </a:p>
          <a:p>
            <a:r>
              <a:rPr lang="en-CA" dirty="0"/>
              <a:t>Cost of capital and WACC</a:t>
            </a:r>
          </a:p>
        </p:txBody>
      </p:sp>
    </p:spTree>
    <p:extLst>
      <p:ext uri="{BB962C8B-B14F-4D97-AF65-F5344CB8AC3E}">
        <p14:creationId xmlns:p14="http://schemas.microsoft.com/office/powerpoint/2010/main" val="3397769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0C650-1E43-4842-B137-F8441512F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Life cycle of organisms and financing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5A5B1-0411-4B1E-BCA8-144796C93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Human beings, as well as many organisms, experience life cycles</a:t>
            </a:r>
          </a:p>
          <a:p>
            <a:r>
              <a:rPr lang="en-CA" dirty="0"/>
              <a:t>We grow, we mature, we decline.</a:t>
            </a:r>
          </a:p>
          <a:p>
            <a:r>
              <a:rPr lang="en-CA" dirty="0"/>
              <a:t>In each period, we are financed in different ways.</a:t>
            </a:r>
          </a:p>
          <a:p>
            <a:r>
              <a:rPr lang="en-CA" dirty="0"/>
              <a:t>Corporations experience similar life cycle of financing.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0151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3F3CD-1060-44F2-9C79-B4BD38BED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Capital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1D630-CD15-4351-8A0A-1477311FF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Once we know the life cycle of financing, the patterns of capital structure become easy to understand.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69018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BAEE1-2F81-4766-A0E0-C4788F2D4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Cost of capital and WACC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8D10D-2BF9-41CA-A074-F2945D751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Once we know the relation between asset value and discount rate is highly nonlinear and complex, it is easy to understand why WACC, a linear relation of discounted rates, may not be valid in general.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94630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B0F95-29CE-4C2E-9F82-36E703C33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Benefit and cost of debt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B767B-8538-4F31-9F13-8A42DF47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 MM theory, a project’s cashflow is constant. It lasts to perpetuity.</a:t>
            </a:r>
          </a:p>
          <a:p>
            <a:r>
              <a:rPr lang="en-CA" dirty="0"/>
              <a:t>Capital structure is irrelevant.</a:t>
            </a:r>
          </a:p>
          <a:p>
            <a:r>
              <a:rPr lang="en-CA" dirty="0"/>
              <a:t>Once we know the cashflow is not constant and project life is finite, financing methods that affect cashflows and lifespan become relevant.</a:t>
            </a:r>
          </a:p>
          <a:p>
            <a:r>
              <a:rPr lang="en-CA" dirty="0"/>
              <a:t>Debt may help increase cashflows. It may extend or shorten </a:t>
            </a:r>
            <a:r>
              <a:rPr lang="en-CA"/>
              <a:t>project lifespans.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57819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A6731-EEEA-4ECD-908D-4F432F666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future of corporate finance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43284-669C-47A2-9A7A-02713FD0D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Some people have pointed out the problems of Modigliani and Miller theory over a period of time.</a:t>
            </a:r>
          </a:p>
          <a:p>
            <a:r>
              <a:rPr lang="en-CA" dirty="0"/>
              <a:t>It takes great effort to revolutionize a theory that is so fundamental.</a:t>
            </a:r>
          </a:p>
          <a:p>
            <a:r>
              <a:rPr lang="en-CA" dirty="0"/>
              <a:t>The hope rests on the next generation, that is you.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66227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321</Words>
  <Application>Microsoft Office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Review of Corporate Finance</vt:lpstr>
      <vt:lpstr>PowerPoint Presentation</vt:lpstr>
      <vt:lpstr>Three topics we have covered</vt:lpstr>
      <vt:lpstr>Reverse the order in our review</vt:lpstr>
      <vt:lpstr>Life cycle of organisms and financing</vt:lpstr>
      <vt:lpstr>Capital structure</vt:lpstr>
      <vt:lpstr>Cost of capital and WACC</vt:lpstr>
      <vt:lpstr>Benefit and cost of debt</vt:lpstr>
      <vt:lpstr>The future of corporate finance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Corporate Finance</dc:title>
  <dc:creator>Jing Chen</dc:creator>
  <cp:lastModifiedBy>Jing Chen</cp:lastModifiedBy>
  <cp:revision>4</cp:revision>
  <dcterms:created xsi:type="dcterms:W3CDTF">2021-10-09T14:39:01Z</dcterms:created>
  <dcterms:modified xsi:type="dcterms:W3CDTF">2021-10-15T02:18:11Z</dcterms:modified>
</cp:coreProperties>
</file>