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4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0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8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0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0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9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4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7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9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9A851-91B5-48F4-9944-364604D6715F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39BE8-19FF-4494-BDA3-3F83FA072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1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possible project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7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CPP formula for calculating payments.</a:t>
            </a:r>
          </a:p>
          <a:p>
            <a:r>
              <a:rPr lang="en-US" dirty="0"/>
              <a:t>2. CPP returns. Its operating cost.</a:t>
            </a:r>
          </a:p>
          <a:p>
            <a:r>
              <a:rPr lang="en-US" dirty="0"/>
              <a:t>3. </a:t>
            </a:r>
            <a:r>
              <a:rPr lang="en-US" dirty="0" smtClean="0"/>
              <a:t>Details about </a:t>
            </a:r>
            <a:r>
              <a:rPr lang="en-US" dirty="0"/>
              <a:t>student loan repayments. It isn’t interest free until graduation.</a:t>
            </a:r>
          </a:p>
          <a:p>
            <a:r>
              <a:rPr lang="en-US" dirty="0"/>
              <a:t>4. How BC car insurance is so much higher than Quebec? </a:t>
            </a:r>
          </a:p>
          <a:p>
            <a:r>
              <a:rPr lang="en-US" dirty="0" smtClean="0"/>
              <a:t>5. Credit card debts. Make investment while having credit card debts.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37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 are valued on importance of information and facts, not on styles.</a:t>
            </a:r>
          </a:p>
          <a:p>
            <a:r>
              <a:rPr lang="en-US" dirty="0" smtClean="0"/>
              <a:t>It doesn’t matter how long the paper is. </a:t>
            </a:r>
          </a:p>
          <a:p>
            <a:r>
              <a:rPr lang="en-US" dirty="0" smtClean="0"/>
              <a:t>Paper due on the day of the presentation.</a:t>
            </a:r>
          </a:p>
          <a:p>
            <a:r>
              <a:rPr lang="en-US" dirty="0" smtClean="0"/>
              <a:t>Electronic copy is fine.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23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Some possible project topics</vt:lpstr>
      <vt:lpstr>PowerPoint Presentation</vt:lpstr>
      <vt:lpstr>PowerPoint Presentation</vt:lpstr>
    </vt:vector>
  </TitlesOfParts>
  <Company>UNBC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possible project topics</dc:title>
  <dc:creator>setup</dc:creator>
  <cp:lastModifiedBy>setup</cp:lastModifiedBy>
  <cp:revision>5</cp:revision>
  <dcterms:created xsi:type="dcterms:W3CDTF">2019-03-19T15:11:31Z</dcterms:created>
  <dcterms:modified xsi:type="dcterms:W3CDTF">2019-03-19T15:14:33Z</dcterms:modified>
</cp:coreProperties>
</file>