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72" r:id="rId11"/>
    <p:sldId id="266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AECC04-D0CA-47C8-864A-F24F312C283C}" v="307" dt="2020-08-18T17:45:39.1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88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ng Chen" userId="05ab22f54f43d6a3" providerId="LiveId" clId="{11AECC04-D0CA-47C8-864A-F24F312C283C}"/>
    <pc:docChg chg="custSel mod addSld delSld modSld">
      <pc:chgData name="Jing Chen" userId="05ab22f54f43d6a3" providerId="LiveId" clId="{11AECC04-D0CA-47C8-864A-F24F312C283C}" dt="2020-08-18T17:45:39.189" v="4442"/>
      <pc:docMkLst>
        <pc:docMk/>
      </pc:docMkLst>
      <pc:sldChg chg="addSp delSp modSp add modTransition modAnim">
        <pc:chgData name="Jing Chen" userId="05ab22f54f43d6a3" providerId="LiveId" clId="{11AECC04-D0CA-47C8-864A-F24F312C283C}" dt="2020-08-18T17:45:39.189" v="4442"/>
        <pc:sldMkLst>
          <pc:docMk/>
          <pc:sldMk cId="3456820837" sldId="256"/>
        </pc:sldMkLst>
        <pc:spChg chg="mod">
          <ac:chgData name="Jing Chen" userId="05ab22f54f43d6a3" providerId="LiveId" clId="{11AECC04-D0CA-47C8-864A-F24F312C283C}" dt="2020-08-02T20:20:07.171" v="37" actId="20577"/>
          <ac:spMkLst>
            <pc:docMk/>
            <pc:sldMk cId="3456820837" sldId="256"/>
            <ac:spMk id="2" creationId="{7233DB4C-EF4E-4878-8F4A-8B159C014405}"/>
          </ac:spMkLst>
        </pc:spChg>
        <pc:picChg chg="add del mod">
          <ac:chgData name="Jing Chen" userId="05ab22f54f43d6a3" providerId="LiveId" clId="{11AECC04-D0CA-47C8-864A-F24F312C283C}" dt="2020-08-18T17:45:39.189" v="4442"/>
          <ac:picMkLst>
            <pc:docMk/>
            <pc:sldMk cId="3456820837" sldId="256"/>
            <ac:picMk id="4" creationId="{A471EB7B-7B32-47D5-824E-FDA5DABF94F1}"/>
          </ac:picMkLst>
        </pc:picChg>
      </pc:sldChg>
      <pc:sldChg chg="addSp delSp modSp add modTransition modAnim">
        <pc:chgData name="Jing Chen" userId="05ab22f54f43d6a3" providerId="LiveId" clId="{11AECC04-D0CA-47C8-864A-F24F312C283C}" dt="2020-08-18T17:45:39.189" v="4442"/>
        <pc:sldMkLst>
          <pc:docMk/>
          <pc:sldMk cId="1178087681" sldId="257"/>
        </pc:sldMkLst>
        <pc:spChg chg="mod">
          <ac:chgData name="Jing Chen" userId="05ab22f54f43d6a3" providerId="LiveId" clId="{11AECC04-D0CA-47C8-864A-F24F312C283C}" dt="2020-08-02T22:45:20.824" v="632" actId="20577"/>
          <ac:spMkLst>
            <pc:docMk/>
            <pc:sldMk cId="1178087681" sldId="257"/>
            <ac:spMk id="2" creationId="{4CB6B152-C277-486C-A987-B06901F468E9}"/>
          </ac:spMkLst>
        </pc:spChg>
        <pc:spChg chg="mod">
          <ac:chgData name="Jing Chen" userId="05ab22f54f43d6a3" providerId="LiveId" clId="{11AECC04-D0CA-47C8-864A-F24F312C283C}" dt="2020-08-18T16:12:47.999" v="4375" actId="20577"/>
          <ac:spMkLst>
            <pc:docMk/>
            <pc:sldMk cId="1178087681" sldId="257"/>
            <ac:spMk id="3" creationId="{2094E878-A1C0-47F4-B6ED-992BA6FB1F34}"/>
          </ac:spMkLst>
        </pc:spChg>
        <pc:picChg chg="add del mod">
          <ac:chgData name="Jing Chen" userId="05ab22f54f43d6a3" providerId="LiveId" clId="{11AECC04-D0CA-47C8-864A-F24F312C283C}" dt="2020-08-18T17:45:39.189" v="4442"/>
          <ac:picMkLst>
            <pc:docMk/>
            <pc:sldMk cId="1178087681" sldId="257"/>
            <ac:picMk id="4" creationId="{D930D647-8A1D-4956-A8FE-D85D8DC7D5F0}"/>
          </ac:picMkLst>
        </pc:picChg>
      </pc:sldChg>
      <pc:sldChg chg="addSp delSp modSp add modTransition modAnim">
        <pc:chgData name="Jing Chen" userId="05ab22f54f43d6a3" providerId="LiveId" clId="{11AECC04-D0CA-47C8-864A-F24F312C283C}" dt="2020-08-18T17:45:39.189" v="4442"/>
        <pc:sldMkLst>
          <pc:docMk/>
          <pc:sldMk cId="800685508" sldId="258"/>
        </pc:sldMkLst>
        <pc:spChg chg="mod">
          <ac:chgData name="Jing Chen" userId="05ab22f54f43d6a3" providerId="LiveId" clId="{11AECC04-D0CA-47C8-864A-F24F312C283C}" dt="2020-08-02T22:47:15.049" v="766" actId="20577"/>
          <ac:spMkLst>
            <pc:docMk/>
            <pc:sldMk cId="800685508" sldId="258"/>
            <ac:spMk id="3" creationId="{172F0E78-B9FE-4B58-90BA-4CF09D636A3B}"/>
          </ac:spMkLst>
        </pc:spChg>
        <pc:picChg chg="add del mod">
          <ac:chgData name="Jing Chen" userId="05ab22f54f43d6a3" providerId="LiveId" clId="{11AECC04-D0CA-47C8-864A-F24F312C283C}" dt="2020-08-18T17:45:39.189" v="4442"/>
          <ac:picMkLst>
            <pc:docMk/>
            <pc:sldMk cId="800685508" sldId="258"/>
            <ac:picMk id="4" creationId="{3F899359-438A-4155-A129-E26B2857E42B}"/>
          </ac:picMkLst>
        </pc:picChg>
      </pc:sldChg>
      <pc:sldChg chg="addSp delSp modSp add modTransition modAnim">
        <pc:chgData name="Jing Chen" userId="05ab22f54f43d6a3" providerId="LiveId" clId="{11AECC04-D0CA-47C8-864A-F24F312C283C}" dt="2020-08-18T17:45:39.189" v="4442"/>
        <pc:sldMkLst>
          <pc:docMk/>
          <pc:sldMk cId="1848713247" sldId="259"/>
        </pc:sldMkLst>
        <pc:spChg chg="mod">
          <ac:chgData name="Jing Chen" userId="05ab22f54f43d6a3" providerId="LiveId" clId="{11AECC04-D0CA-47C8-864A-F24F312C283C}" dt="2020-08-03T14:31:37.308" v="2375" actId="20577"/>
          <ac:spMkLst>
            <pc:docMk/>
            <pc:sldMk cId="1848713247" sldId="259"/>
            <ac:spMk id="3" creationId="{2C4FF868-C7AE-42C9-BE3F-16103650A5D5}"/>
          </ac:spMkLst>
        </pc:spChg>
        <pc:picChg chg="add del mod">
          <ac:chgData name="Jing Chen" userId="05ab22f54f43d6a3" providerId="LiveId" clId="{11AECC04-D0CA-47C8-864A-F24F312C283C}" dt="2020-08-18T17:45:39.189" v="4442"/>
          <ac:picMkLst>
            <pc:docMk/>
            <pc:sldMk cId="1848713247" sldId="259"/>
            <ac:picMk id="4" creationId="{078B629F-A230-446B-AF73-7736A3F14518}"/>
          </ac:picMkLst>
        </pc:picChg>
      </pc:sldChg>
      <pc:sldChg chg="addSp delSp modSp add modTransition modAnim">
        <pc:chgData name="Jing Chen" userId="05ab22f54f43d6a3" providerId="LiveId" clId="{11AECC04-D0CA-47C8-864A-F24F312C283C}" dt="2020-08-18T17:45:39.189" v="4442"/>
        <pc:sldMkLst>
          <pc:docMk/>
          <pc:sldMk cId="2214007903" sldId="260"/>
        </pc:sldMkLst>
        <pc:spChg chg="mod">
          <ac:chgData name="Jing Chen" userId="05ab22f54f43d6a3" providerId="LiveId" clId="{11AECC04-D0CA-47C8-864A-F24F312C283C}" dt="2020-08-02T22:49:53.865" v="1086" actId="20577"/>
          <ac:spMkLst>
            <pc:docMk/>
            <pc:sldMk cId="2214007903" sldId="260"/>
            <ac:spMk id="2" creationId="{DB12F7BA-3186-4D42-91B2-EF47D7B941A0}"/>
          </ac:spMkLst>
        </pc:spChg>
        <pc:spChg chg="mod">
          <ac:chgData name="Jing Chen" userId="05ab22f54f43d6a3" providerId="LiveId" clId="{11AECC04-D0CA-47C8-864A-F24F312C283C}" dt="2020-08-03T14:33:02.036" v="2505" actId="20577"/>
          <ac:spMkLst>
            <pc:docMk/>
            <pc:sldMk cId="2214007903" sldId="260"/>
            <ac:spMk id="3" creationId="{F78EFE4F-104B-411D-B7EF-7F683E4D3880}"/>
          </ac:spMkLst>
        </pc:spChg>
        <pc:spChg chg="add del">
          <ac:chgData name="Jing Chen" userId="05ab22f54f43d6a3" providerId="LiveId" clId="{11AECC04-D0CA-47C8-864A-F24F312C283C}" dt="2020-08-02T23:06:50.069" v="1349"/>
          <ac:spMkLst>
            <pc:docMk/>
            <pc:sldMk cId="2214007903" sldId="260"/>
            <ac:spMk id="4" creationId="{06109067-F293-498A-9526-B5D90D2980F7}"/>
          </ac:spMkLst>
        </pc:spChg>
        <pc:spChg chg="add del">
          <ac:chgData name="Jing Chen" userId="05ab22f54f43d6a3" providerId="LiveId" clId="{11AECC04-D0CA-47C8-864A-F24F312C283C}" dt="2020-08-02T23:06:50.069" v="1349"/>
          <ac:spMkLst>
            <pc:docMk/>
            <pc:sldMk cId="2214007903" sldId="260"/>
            <ac:spMk id="5" creationId="{A4E6BDD3-32F2-4563-9480-4902B27863F4}"/>
          </ac:spMkLst>
        </pc:spChg>
        <pc:spChg chg="add del">
          <ac:chgData name="Jing Chen" userId="05ab22f54f43d6a3" providerId="LiveId" clId="{11AECC04-D0CA-47C8-864A-F24F312C283C}" dt="2020-08-02T23:06:50.069" v="1349"/>
          <ac:spMkLst>
            <pc:docMk/>
            <pc:sldMk cId="2214007903" sldId="260"/>
            <ac:spMk id="6" creationId="{A5447EE4-7D1C-4A04-9BDB-157378291820}"/>
          </ac:spMkLst>
        </pc:spChg>
        <pc:spChg chg="add del mod">
          <ac:chgData name="Jing Chen" userId="05ab22f54f43d6a3" providerId="LiveId" clId="{11AECC04-D0CA-47C8-864A-F24F312C283C}" dt="2020-08-02T23:06:50.069" v="1349"/>
          <ac:spMkLst>
            <pc:docMk/>
            <pc:sldMk cId="2214007903" sldId="260"/>
            <ac:spMk id="7" creationId="{B887B790-7459-441E-BCB6-9DFBCA575B3E}"/>
          </ac:spMkLst>
        </pc:spChg>
        <pc:spChg chg="add del">
          <ac:chgData name="Jing Chen" userId="05ab22f54f43d6a3" providerId="LiveId" clId="{11AECC04-D0CA-47C8-864A-F24F312C283C}" dt="2020-08-02T23:06:50.069" v="1349"/>
          <ac:spMkLst>
            <pc:docMk/>
            <pc:sldMk cId="2214007903" sldId="260"/>
            <ac:spMk id="8" creationId="{4862DF09-0022-489C-8D12-32ED8CE63E69}"/>
          </ac:spMkLst>
        </pc:spChg>
        <pc:spChg chg="add del">
          <ac:chgData name="Jing Chen" userId="05ab22f54f43d6a3" providerId="LiveId" clId="{11AECC04-D0CA-47C8-864A-F24F312C283C}" dt="2020-08-02T23:06:50.069" v="1349"/>
          <ac:spMkLst>
            <pc:docMk/>
            <pc:sldMk cId="2214007903" sldId="260"/>
            <ac:spMk id="9" creationId="{4A8A5C7F-7FC3-468D-BA40-30B72EDB2A69}"/>
          </ac:spMkLst>
        </pc:spChg>
        <pc:spChg chg="add del">
          <ac:chgData name="Jing Chen" userId="05ab22f54f43d6a3" providerId="LiveId" clId="{11AECC04-D0CA-47C8-864A-F24F312C283C}" dt="2020-08-02T23:06:50.069" v="1349"/>
          <ac:spMkLst>
            <pc:docMk/>
            <pc:sldMk cId="2214007903" sldId="260"/>
            <ac:spMk id="10" creationId="{925C4041-E6AA-49F1-A080-CF9265A6A8D1}"/>
          </ac:spMkLst>
        </pc:spChg>
        <pc:spChg chg="add del">
          <ac:chgData name="Jing Chen" userId="05ab22f54f43d6a3" providerId="LiveId" clId="{11AECC04-D0CA-47C8-864A-F24F312C283C}" dt="2020-08-02T23:06:50.069" v="1349"/>
          <ac:spMkLst>
            <pc:docMk/>
            <pc:sldMk cId="2214007903" sldId="260"/>
            <ac:spMk id="11" creationId="{DC3871E6-2EEB-4E8F-877C-4C9422C29E42}"/>
          </ac:spMkLst>
        </pc:spChg>
        <pc:spChg chg="add del">
          <ac:chgData name="Jing Chen" userId="05ab22f54f43d6a3" providerId="LiveId" clId="{11AECC04-D0CA-47C8-864A-F24F312C283C}" dt="2020-08-02T23:06:50.069" v="1349"/>
          <ac:spMkLst>
            <pc:docMk/>
            <pc:sldMk cId="2214007903" sldId="260"/>
            <ac:spMk id="12" creationId="{E4016B73-1589-424D-BFBE-78F59B6AC1F8}"/>
          </ac:spMkLst>
        </pc:spChg>
        <pc:picChg chg="add del mod">
          <ac:chgData name="Jing Chen" userId="05ab22f54f43d6a3" providerId="LiveId" clId="{11AECC04-D0CA-47C8-864A-F24F312C283C}" dt="2020-08-18T17:45:39.189" v="4442"/>
          <ac:picMkLst>
            <pc:docMk/>
            <pc:sldMk cId="2214007903" sldId="260"/>
            <ac:picMk id="4" creationId="{AA94F73D-14F8-422A-B740-D6B9326DFA23}"/>
          </ac:picMkLst>
        </pc:picChg>
        <pc:inkChg chg="add del">
          <ac:chgData name="Jing Chen" userId="05ab22f54f43d6a3" providerId="LiveId" clId="{11AECC04-D0CA-47C8-864A-F24F312C283C}" dt="2020-08-02T23:06:50.069" v="1349"/>
          <ac:inkMkLst>
            <pc:docMk/>
            <pc:sldMk cId="2214007903" sldId="260"/>
            <ac:inkMk id="2049" creationId="{BA24D002-89EB-4945-A175-655B9844B559}"/>
          </ac:inkMkLst>
        </pc:inkChg>
        <pc:inkChg chg="add del">
          <ac:chgData name="Jing Chen" userId="05ab22f54f43d6a3" providerId="LiveId" clId="{11AECC04-D0CA-47C8-864A-F24F312C283C}" dt="2020-08-02T23:06:50.069" v="1349"/>
          <ac:inkMkLst>
            <pc:docMk/>
            <pc:sldMk cId="2214007903" sldId="260"/>
            <ac:inkMk id="2053" creationId="{62E23E04-DE00-4B80-B3F1-8B8A571CED8F}"/>
          </ac:inkMkLst>
        </pc:inkChg>
        <pc:inkChg chg="add del">
          <ac:chgData name="Jing Chen" userId="05ab22f54f43d6a3" providerId="LiveId" clId="{11AECC04-D0CA-47C8-864A-F24F312C283C}" dt="2020-08-02T23:06:50.069" v="1349"/>
          <ac:inkMkLst>
            <pc:docMk/>
            <pc:sldMk cId="2214007903" sldId="260"/>
            <ac:inkMk id="2054" creationId="{5197029F-FAF5-49E9-86DC-9846AF97A170}"/>
          </ac:inkMkLst>
        </pc:inkChg>
        <pc:inkChg chg="add del">
          <ac:chgData name="Jing Chen" userId="05ab22f54f43d6a3" providerId="LiveId" clId="{11AECC04-D0CA-47C8-864A-F24F312C283C}" dt="2020-08-02T23:06:50.069" v="1349"/>
          <ac:inkMkLst>
            <pc:docMk/>
            <pc:sldMk cId="2214007903" sldId="260"/>
            <ac:inkMk id="2055" creationId="{AAB27E96-11AF-4EF4-A419-AC62359D8EE2}"/>
          </ac:inkMkLst>
        </pc:inkChg>
        <pc:inkChg chg="add del">
          <ac:chgData name="Jing Chen" userId="05ab22f54f43d6a3" providerId="LiveId" clId="{11AECC04-D0CA-47C8-864A-F24F312C283C}" dt="2020-08-02T23:06:50.069" v="1349"/>
          <ac:inkMkLst>
            <pc:docMk/>
            <pc:sldMk cId="2214007903" sldId="260"/>
            <ac:inkMk id="2058" creationId="{6A30E79E-B83E-43F5-B590-097287954B27}"/>
          </ac:inkMkLst>
        </pc:inkChg>
        <pc:inkChg chg="add del">
          <ac:chgData name="Jing Chen" userId="05ab22f54f43d6a3" providerId="LiveId" clId="{11AECC04-D0CA-47C8-864A-F24F312C283C}" dt="2020-08-02T23:06:50.069" v="1349"/>
          <ac:inkMkLst>
            <pc:docMk/>
            <pc:sldMk cId="2214007903" sldId="260"/>
            <ac:inkMk id="2059" creationId="{73E54179-FE1F-4470-8201-DCAD1904379E}"/>
          </ac:inkMkLst>
        </pc:inkChg>
        <pc:inkChg chg="add del">
          <ac:chgData name="Jing Chen" userId="05ab22f54f43d6a3" providerId="LiveId" clId="{11AECC04-D0CA-47C8-864A-F24F312C283C}" dt="2020-08-02T23:06:50.069" v="1349"/>
          <ac:inkMkLst>
            <pc:docMk/>
            <pc:sldMk cId="2214007903" sldId="260"/>
            <ac:inkMk id="2060" creationId="{F4E65E32-AB10-48C2-9264-CF527BA27E67}"/>
          </ac:inkMkLst>
        </pc:inkChg>
        <pc:inkChg chg="add del">
          <ac:chgData name="Jing Chen" userId="05ab22f54f43d6a3" providerId="LiveId" clId="{11AECC04-D0CA-47C8-864A-F24F312C283C}" dt="2020-08-02T23:06:50.069" v="1349"/>
          <ac:inkMkLst>
            <pc:docMk/>
            <pc:sldMk cId="2214007903" sldId="260"/>
            <ac:inkMk id="2061" creationId="{14F2D8A9-D3B7-442D-906A-99589A6A49E4}"/>
          </ac:inkMkLst>
        </pc:inkChg>
        <pc:inkChg chg="add del">
          <ac:chgData name="Jing Chen" userId="05ab22f54f43d6a3" providerId="LiveId" clId="{11AECC04-D0CA-47C8-864A-F24F312C283C}" dt="2020-08-02T23:06:50.069" v="1349"/>
          <ac:inkMkLst>
            <pc:docMk/>
            <pc:sldMk cId="2214007903" sldId="260"/>
            <ac:inkMk id="2062" creationId="{579A8FA8-F58A-4DE9-B132-1E21984321AE}"/>
          </ac:inkMkLst>
        </pc:inkChg>
      </pc:sldChg>
      <pc:sldChg chg="addSp modSp add del">
        <pc:chgData name="Jing Chen" userId="05ab22f54f43d6a3" providerId="LiveId" clId="{11AECC04-D0CA-47C8-864A-F24F312C283C}" dt="2020-08-03T00:07:09.447" v="1399" actId="2696"/>
        <pc:sldMkLst>
          <pc:docMk/>
          <pc:sldMk cId="2635045427" sldId="261"/>
        </pc:sldMkLst>
        <pc:spChg chg="mod">
          <ac:chgData name="Jing Chen" userId="05ab22f54f43d6a3" providerId="LiveId" clId="{11AECC04-D0CA-47C8-864A-F24F312C283C}" dt="2020-08-02T23:07:08.959" v="1353" actId="1076"/>
          <ac:spMkLst>
            <pc:docMk/>
            <pc:sldMk cId="2635045427" sldId="261"/>
            <ac:spMk id="3" creationId="{35CA637F-4473-4E21-BF7F-641435493A52}"/>
          </ac:spMkLst>
        </pc:spChg>
        <pc:spChg chg="add mod">
          <ac:chgData name="Jing Chen" userId="05ab22f54f43d6a3" providerId="LiveId" clId="{11AECC04-D0CA-47C8-864A-F24F312C283C}" dt="2020-08-02T23:07:08.959" v="1353" actId="1076"/>
          <ac:spMkLst>
            <pc:docMk/>
            <pc:sldMk cId="2635045427" sldId="261"/>
            <ac:spMk id="4" creationId="{D919CF7C-31CE-4EA1-B1C5-73142FAF7FAA}"/>
          </ac:spMkLst>
        </pc:spChg>
        <pc:spChg chg="add mod">
          <ac:chgData name="Jing Chen" userId="05ab22f54f43d6a3" providerId="LiveId" clId="{11AECC04-D0CA-47C8-864A-F24F312C283C}" dt="2020-08-02T23:07:08.959" v="1353" actId="1076"/>
          <ac:spMkLst>
            <pc:docMk/>
            <pc:sldMk cId="2635045427" sldId="261"/>
            <ac:spMk id="5" creationId="{EB858086-EF01-4477-A57F-5841DD6D3821}"/>
          </ac:spMkLst>
        </pc:spChg>
        <pc:spChg chg="add mod">
          <ac:chgData name="Jing Chen" userId="05ab22f54f43d6a3" providerId="LiveId" clId="{11AECC04-D0CA-47C8-864A-F24F312C283C}" dt="2020-08-02T23:07:08.959" v="1353" actId="1076"/>
          <ac:spMkLst>
            <pc:docMk/>
            <pc:sldMk cId="2635045427" sldId="261"/>
            <ac:spMk id="6" creationId="{10CF2AED-4E96-43AD-BE40-01872200FB0B}"/>
          </ac:spMkLst>
        </pc:spChg>
        <pc:spChg chg="add mod">
          <ac:chgData name="Jing Chen" userId="05ab22f54f43d6a3" providerId="LiveId" clId="{11AECC04-D0CA-47C8-864A-F24F312C283C}" dt="2020-08-02T23:07:08.959" v="1353" actId="1076"/>
          <ac:spMkLst>
            <pc:docMk/>
            <pc:sldMk cId="2635045427" sldId="261"/>
            <ac:spMk id="7" creationId="{EBFE7408-A18A-44BD-82A8-9774486A922D}"/>
          </ac:spMkLst>
        </pc:spChg>
        <pc:spChg chg="add mod">
          <ac:chgData name="Jing Chen" userId="05ab22f54f43d6a3" providerId="LiveId" clId="{11AECC04-D0CA-47C8-864A-F24F312C283C}" dt="2020-08-02T23:07:08.959" v="1353" actId="1076"/>
          <ac:spMkLst>
            <pc:docMk/>
            <pc:sldMk cId="2635045427" sldId="261"/>
            <ac:spMk id="8" creationId="{0CFEF9A8-68A6-4635-9CC4-457DE688F991}"/>
          </ac:spMkLst>
        </pc:spChg>
        <pc:spChg chg="add mod">
          <ac:chgData name="Jing Chen" userId="05ab22f54f43d6a3" providerId="LiveId" clId="{11AECC04-D0CA-47C8-864A-F24F312C283C}" dt="2020-08-02T23:07:08.959" v="1353" actId="1076"/>
          <ac:spMkLst>
            <pc:docMk/>
            <pc:sldMk cId="2635045427" sldId="261"/>
            <ac:spMk id="9" creationId="{AEB014AD-0BC2-4F48-9684-0FE7BAFC8C15}"/>
          </ac:spMkLst>
        </pc:spChg>
        <pc:spChg chg="add mod">
          <ac:chgData name="Jing Chen" userId="05ab22f54f43d6a3" providerId="LiveId" clId="{11AECC04-D0CA-47C8-864A-F24F312C283C}" dt="2020-08-02T23:07:08.959" v="1353" actId="1076"/>
          <ac:spMkLst>
            <pc:docMk/>
            <pc:sldMk cId="2635045427" sldId="261"/>
            <ac:spMk id="10" creationId="{07F84487-3A57-49DC-BE2E-FE3F385E637B}"/>
          </ac:spMkLst>
        </pc:spChg>
        <pc:spChg chg="add mod">
          <ac:chgData name="Jing Chen" userId="05ab22f54f43d6a3" providerId="LiveId" clId="{11AECC04-D0CA-47C8-864A-F24F312C283C}" dt="2020-08-02T23:07:08.959" v="1353" actId="1076"/>
          <ac:spMkLst>
            <pc:docMk/>
            <pc:sldMk cId="2635045427" sldId="261"/>
            <ac:spMk id="11" creationId="{8F27804E-21D0-413F-9C95-9A155CED04EB}"/>
          </ac:spMkLst>
        </pc:spChg>
        <pc:spChg chg="add mod">
          <ac:chgData name="Jing Chen" userId="05ab22f54f43d6a3" providerId="LiveId" clId="{11AECC04-D0CA-47C8-864A-F24F312C283C}" dt="2020-08-02T23:07:08.959" v="1353" actId="1076"/>
          <ac:spMkLst>
            <pc:docMk/>
            <pc:sldMk cId="2635045427" sldId="261"/>
            <ac:spMk id="12" creationId="{E2BA6940-C87E-4C46-A06B-C8806F96F01A}"/>
          </ac:spMkLst>
        </pc:spChg>
        <pc:inkChg chg="add mod">
          <ac:chgData name="Jing Chen" userId="05ab22f54f43d6a3" providerId="LiveId" clId="{11AECC04-D0CA-47C8-864A-F24F312C283C}" dt="2020-08-02T23:07:08.959" v="1353" actId="1076"/>
          <ac:inkMkLst>
            <pc:docMk/>
            <pc:sldMk cId="2635045427" sldId="261"/>
            <ac:inkMk id="3073" creationId="{AEF0F8A2-B3AD-4C08-B91F-AB96A8E10D3D}"/>
          </ac:inkMkLst>
        </pc:inkChg>
        <pc:inkChg chg="add mod">
          <ac:chgData name="Jing Chen" userId="05ab22f54f43d6a3" providerId="LiveId" clId="{11AECC04-D0CA-47C8-864A-F24F312C283C}" dt="2020-08-02T23:07:08.959" v="1353" actId="1076"/>
          <ac:inkMkLst>
            <pc:docMk/>
            <pc:sldMk cId="2635045427" sldId="261"/>
            <ac:inkMk id="3077" creationId="{32051C9C-30F9-4AF1-84F0-1917BDB0563C}"/>
          </ac:inkMkLst>
        </pc:inkChg>
        <pc:inkChg chg="add mod">
          <ac:chgData name="Jing Chen" userId="05ab22f54f43d6a3" providerId="LiveId" clId="{11AECC04-D0CA-47C8-864A-F24F312C283C}" dt="2020-08-02T23:07:08.959" v="1353" actId="1076"/>
          <ac:inkMkLst>
            <pc:docMk/>
            <pc:sldMk cId="2635045427" sldId="261"/>
            <ac:inkMk id="3078" creationId="{C51DDDCA-5330-4C5C-A9F3-F8628CC1C356}"/>
          </ac:inkMkLst>
        </pc:inkChg>
        <pc:inkChg chg="add mod">
          <ac:chgData name="Jing Chen" userId="05ab22f54f43d6a3" providerId="LiveId" clId="{11AECC04-D0CA-47C8-864A-F24F312C283C}" dt="2020-08-02T23:07:08.959" v="1353" actId="1076"/>
          <ac:inkMkLst>
            <pc:docMk/>
            <pc:sldMk cId="2635045427" sldId="261"/>
            <ac:inkMk id="3079" creationId="{E3F98A86-E4AA-4490-8539-F6573C5B8D7D}"/>
          </ac:inkMkLst>
        </pc:inkChg>
        <pc:inkChg chg="add mod">
          <ac:chgData name="Jing Chen" userId="05ab22f54f43d6a3" providerId="LiveId" clId="{11AECC04-D0CA-47C8-864A-F24F312C283C}" dt="2020-08-02T23:07:08.959" v="1353" actId="1076"/>
          <ac:inkMkLst>
            <pc:docMk/>
            <pc:sldMk cId="2635045427" sldId="261"/>
            <ac:inkMk id="3082" creationId="{D8B249BA-E8F0-47D7-9E62-B2C543451D59}"/>
          </ac:inkMkLst>
        </pc:inkChg>
        <pc:inkChg chg="add mod">
          <ac:chgData name="Jing Chen" userId="05ab22f54f43d6a3" providerId="LiveId" clId="{11AECC04-D0CA-47C8-864A-F24F312C283C}" dt="2020-08-02T23:07:08.959" v="1353" actId="1076"/>
          <ac:inkMkLst>
            <pc:docMk/>
            <pc:sldMk cId="2635045427" sldId="261"/>
            <ac:inkMk id="3083" creationId="{C48F4FB3-F693-48E6-A7D4-27AF2A77E912}"/>
          </ac:inkMkLst>
        </pc:inkChg>
        <pc:inkChg chg="add mod">
          <ac:chgData name="Jing Chen" userId="05ab22f54f43d6a3" providerId="LiveId" clId="{11AECC04-D0CA-47C8-864A-F24F312C283C}" dt="2020-08-02T23:07:08.959" v="1353" actId="1076"/>
          <ac:inkMkLst>
            <pc:docMk/>
            <pc:sldMk cId="2635045427" sldId="261"/>
            <ac:inkMk id="3084" creationId="{2EEC0FB5-9656-489B-A76E-846CB3186DCD}"/>
          </ac:inkMkLst>
        </pc:inkChg>
        <pc:inkChg chg="add mod">
          <ac:chgData name="Jing Chen" userId="05ab22f54f43d6a3" providerId="LiveId" clId="{11AECC04-D0CA-47C8-864A-F24F312C283C}" dt="2020-08-02T23:07:08.959" v="1353" actId="1076"/>
          <ac:inkMkLst>
            <pc:docMk/>
            <pc:sldMk cId="2635045427" sldId="261"/>
            <ac:inkMk id="3085" creationId="{BE8D6913-F6A2-4009-9C9B-053228F97FE4}"/>
          </ac:inkMkLst>
        </pc:inkChg>
        <pc:inkChg chg="add mod">
          <ac:chgData name="Jing Chen" userId="05ab22f54f43d6a3" providerId="LiveId" clId="{11AECC04-D0CA-47C8-864A-F24F312C283C}" dt="2020-08-02T23:07:08.959" v="1353" actId="1076"/>
          <ac:inkMkLst>
            <pc:docMk/>
            <pc:sldMk cId="2635045427" sldId="261"/>
            <ac:inkMk id="3086" creationId="{DFAEC11D-F1DD-43FF-B1B6-06FA84FA1EB6}"/>
          </ac:inkMkLst>
        </pc:inkChg>
      </pc:sldChg>
      <pc:sldChg chg="addSp delSp modSp add mod modTransition setBg modAnim">
        <pc:chgData name="Jing Chen" userId="05ab22f54f43d6a3" providerId="LiveId" clId="{11AECC04-D0CA-47C8-864A-F24F312C283C}" dt="2020-08-18T17:45:39.189" v="4442"/>
        <pc:sldMkLst>
          <pc:docMk/>
          <pc:sldMk cId="2234501601" sldId="262"/>
        </pc:sldMkLst>
        <pc:spChg chg="mod">
          <ac:chgData name="Jing Chen" userId="05ab22f54f43d6a3" providerId="LiveId" clId="{11AECC04-D0CA-47C8-864A-F24F312C283C}" dt="2020-08-03T00:06:55.875" v="1398" actId="20577"/>
          <ac:spMkLst>
            <pc:docMk/>
            <pc:sldMk cId="2234501601" sldId="262"/>
            <ac:spMk id="2" creationId="{1EA9384D-AECC-40FF-AD28-F3B356D293AD}"/>
          </ac:spMkLst>
        </pc:spChg>
        <pc:spChg chg="del">
          <ac:chgData name="Jing Chen" userId="05ab22f54f43d6a3" providerId="LiveId" clId="{11AECC04-D0CA-47C8-864A-F24F312C283C}" dt="2020-08-03T00:05:48.867" v="1355"/>
          <ac:spMkLst>
            <pc:docMk/>
            <pc:sldMk cId="2234501601" sldId="262"/>
            <ac:spMk id="3" creationId="{1507F0A4-4206-406D-802B-2D56BD3FC070}"/>
          </ac:spMkLst>
        </pc:spChg>
        <pc:spChg chg="add">
          <ac:chgData name="Jing Chen" userId="05ab22f54f43d6a3" providerId="LiveId" clId="{11AECC04-D0CA-47C8-864A-F24F312C283C}" dt="2020-08-03T00:06:29.279" v="1356" actId="26606"/>
          <ac:spMkLst>
            <pc:docMk/>
            <pc:sldMk cId="2234501601" sldId="262"/>
            <ac:spMk id="9" creationId="{4FA4E651-C3D8-4DB8-A026-E8531C6AFACC}"/>
          </ac:spMkLst>
        </pc:spChg>
        <pc:picChg chg="add del mod">
          <ac:chgData name="Jing Chen" userId="05ab22f54f43d6a3" providerId="LiveId" clId="{11AECC04-D0CA-47C8-864A-F24F312C283C}" dt="2020-08-18T17:45:39.189" v="4442"/>
          <ac:picMkLst>
            <pc:docMk/>
            <pc:sldMk cId="2234501601" sldId="262"/>
            <ac:picMk id="3" creationId="{1C7763D6-D4D4-48B7-885D-3DB07C69C6A4}"/>
          </ac:picMkLst>
        </pc:picChg>
        <pc:picChg chg="add mod">
          <ac:chgData name="Jing Chen" userId="05ab22f54f43d6a3" providerId="LiveId" clId="{11AECC04-D0CA-47C8-864A-F24F312C283C}" dt="2020-08-03T00:06:29.279" v="1356" actId="26606"/>
          <ac:picMkLst>
            <pc:docMk/>
            <pc:sldMk cId="2234501601" sldId="262"/>
            <ac:picMk id="4" creationId="{DCE79BE7-F0B1-4696-8745-B7B19E35CE99}"/>
          </ac:picMkLst>
        </pc:picChg>
      </pc:sldChg>
      <pc:sldChg chg="addSp delSp modSp add modTransition modAnim">
        <pc:chgData name="Jing Chen" userId="05ab22f54f43d6a3" providerId="LiveId" clId="{11AECC04-D0CA-47C8-864A-F24F312C283C}" dt="2020-08-18T17:45:39.189" v="4442"/>
        <pc:sldMkLst>
          <pc:docMk/>
          <pc:sldMk cId="3739404115" sldId="263"/>
        </pc:sldMkLst>
        <pc:spChg chg="mod">
          <ac:chgData name="Jing Chen" userId="05ab22f54f43d6a3" providerId="LiveId" clId="{11AECC04-D0CA-47C8-864A-F24F312C283C}" dt="2020-08-18T16:25:19.132" v="4397" actId="20577"/>
          <ac:spMkLst>
            <pc:docMk/>
            <pc:sldMk cId="3739404115" sldId="263"/>
            <ac:spMk id="3" creationId="{B5888DAF-F18C-49EE-8F4F-571C1F060093}"/>
          </ac:spMkLst>
        </pc:spChg>
        <pc:picChg chg="add del mod">
          <ac:chgData name="Jing Chen" userId="05ab22f54f43d6a3" providerId="LiveId" clId="{11AECC04-D0CA-47C8-864A-F24F312C283C}" dt="2020-08-18T17:45:39.189" v="4442"/>
          <ac:picMkLst>
            <pc:docMk/>
            <pc:sldMk cId="3739404115" sldId="263"/>
            <ac:picMk id="4" creationId="{8E70757C-DC46-4918-9269-23DC4503BAB8}"/>
          </ac:picMkLst>
        </pc:picChg>
      </pc:sldChg>
      <pc:sldChg chg="addSp delSp modSp add modTransition modAnim">
        <pc:chgData name="Jing Chen" userId="05ab22f54f43d6a3" providerId="LiveId" clId="{11AECC04-D0CA-47C8-864A-F24F312C283C}" dt="2020-08-18T17:45:39.189" v="4442"/>
        <pc:sldMkLst>
          <pc:docMk/>
          <pc:sldMk cId="1759645862" sldId="264"/>
        </pc:sldMkLst>
        <pc:spChg chg="mod">
          <ac:chgData name="Jing Chen" userId="05ab22f54f43d6a3" providerId="LiveId" clId="{11AECC04-D0CA-47C8-864A-F24F312C283C}" dt="2020-08-03T04:35:32.271" v="1735"/>
          <ac:spMkLst>
            <pc:docMk/>
            <pc:sldMk cId="1759645862" sldId="264"/>
            <ac:spMk id="3" creationId="{A5C964BF-3569-422B-A297-5559598E39F9}"/>
          </ac:spMkLst>
        </pc:spChg>
        <pc:picChg chg="add del mod">
          <ac:chgData name="Jing Chen" userId="05ab22f54f43d6a3" providerId="LiveId" clId="{11AECC04-D0CA-47C8-864A-F24F312C283C}" dt="2020-08-18T17:45:39.189" v="4442"/>
          <ac:picMkLst>
            <pc:docMk/>
            <pc:sldMk cId="1759645862" sldId="264"/>
            <ac:picMk id="4" creationId="{2E0F593C-B241-4A7F-B289-2F1D47D7B983}"/>
          </ac:picMkLst>
        </pc:picChg>
      </pc:sldChg>
      <pc:sldChg chg="addSp delSp modSp add modTransition modAnim">
        <pc:chgData name="Jing Chen" userId="05ab22f54f43d6a3" providerId="LiveId" clId="{11AECC04-D0CA-47C8-864A-F24F312C283C}" dt="2020-08-18T17:45:39.189" v="4442"/>
        <pc:sldMkLst>
          <pc:docMk/>
          <pc:sldMk cId="2366198004" sldId="265"/>
        </pc:sldMkLst>
        <pc:spChg chg="mod">
          <ac:chgData name="Jing Chen" userId="05ab22f54f43d6a3" providerId="LiveId" clId="{11AECC04-D0CA-47C8-864A-F24F312C283C}" dt="2020-08-18T16:27:30.388" v="4434" actId="20577"/>
          <ac:spMkLst>
            <pc:docMk/>
            <pc:sldMk cId="2366198004" sldId="265"/>
            <ac:spMk id="3" creationId="{BDAE0A5F-3CC1-4138-8519-61E157751BE9}"/>
          </ac:spMkLst>
        </pc:spChg>
        <pc:picChg chg="add del mod">
          <ac:chgData name="Jing Chen" userId="05ab22f54f43d6a3" providerId="LiveId" clId="{11AECC04-D0CA-47C8-864A-F24F312C283C}" dt="2020-08-18T17:45:39.189" v="4442"/>
          <ac:picMkLst>
            <pc:docMk/>
            <pc:sldMk cId="2366198004" sldId="265"/>
            <ac:picMk id="4" creationId="{D2422873-1D7E-49AB-9000-3BA2DB4DDA88}"/>
          </ac:picMkLst>
        </pc:picChg>
      </pc:sldChg>
      <pc:sldChg chg="addSp delSp modSp add modTransition modAnim">
        <pc:chgData name="Jing Chen" userId="05ab22f54f43d6a3" providerId="LiveId" clId="{11AECC04-D0CA-47C8-864A-F24F312C283C}" dt="2020-08-18T17:45:39.189" v="4442"/>
        <pc:sldMkLst>
          <pc:docMk/>
          <pc:sldMk cId="3788826378" sldId="266"/>
        </pc:sldMkLst>
        <pc:spChg chg="mod">
          <ac:chgData name="Jing Chen" userId="05ab22f54f43d6a3" providerId="LiveId" clId="{11AECC04-D0CA-47C8-864A-F24F312C283C}" dt="2020-08-03T04:39:16.496" v="2016" actId="20577"/>
          <ac:spMkLst>
            <pc:docMk/>
            <pc:sldMk cId="3788826378" sldId="266"/>
            <ac:spMk id="2" creationId="{16D2DE0E-E888-4CDA-9EE9-05A7CD9AB9B2}"/>
          </ac:spMkLst>
        </pc:spChg>
        <pc:spChg chg="mod">
          <ac:chgData name="Jing Chen" userId="05ab22f54f43d6a3" providerId="LiveId" clId="{11AECC04-D0CA-47C8-864A-F24F312C283C}" dt="2020-08-03T04:39:48.531" v="2095" actId="20577"/>
          <ac:spMkLst>
            <pc:docMk/>
            <pc:sldMk cId="3788826378" sldId="266"/>
            <ac:spMk id="3" creationId="{F81B2FFB-0558-426D-ABE6-C218FBEB7B00}"/>
          </ac:spMkLst>
        </pc:spChg>
        <pc:picChg chg="add del mod">
          <ac:chgData name="Jing Chen" userId="05ab22f54f43d6a3" providerId="LiveId" clId="{11AECC04-D0CA-47C8-864A-F24F312C283C}" dt="2020-08-18T16:29:56.538" v="4437"/>
          <ac:picMkLst>
            <pc:docMk/>
            <pc:sldMk cId="3788826378" sldId="266"/>
            <ac:picMk id="4" creationId="{5D2C983E-432F-4152-A34F-312E77843C74}"/>
          </ac:picMkLst>
        </pc:picChg>
        <pc:picChg chg="add del">
          <ac:chgData name="Jing Chen" userId="05ab22f54f43d6a3" providerId="LiveId" clId="{11AECC04-D0CA-47C8-864A-F24F312C283C}" dt="2020-08-03T04:45:59.398" v="2097"/>
          <ac:picMkLst>
            <pc:docMk/>
            <pc:sldMk cId="3788826378" sldId="266"/>
            <ac:picMk id="4" creationId="{63852768-FB8E-4B5F-AF8C-36A4653E646F}"/>
          </ac:picMkLst>
        </pc:picChg>
        <pc:picChg chg="add mod">
          <ac:chgData name="Jing Chen" userId="05ab22f54f43d6a3" providerId="LiveId" clId="{11AECC04-D0CA-47C8-864A-F24F312C283C}" dt="2020-08-03T04:46:46.948" v="2099" actId="1076"/>
          <ac:picMkLst>
            <pc:docMk/>
            <pc:sldMk cId="3788826378" sldId="266"/>
            <ac:picMk id="5" creationId="{016C1CA5-4224-444D-93F7-8A61BE69AB6B}"/>
          </ac:picMkLst>
        </pc:picChg>
        <pc:picChg chg="add del mod">
          <ac:chgData name="Jing Chen" userId="05ab22f54f43d6a3" providerId="LiveId" clId="{11AECC04-D0CA-47C8-864A-F24F312C283C}" dt="2020-08-18T17:45:39.189" v="4442"/>
          <ac:picMkLst>
            <pc:docMk/>
            <pc:sldMk cId="3788826378" sldId="266"/>
            <ac:picMk id="6" creationId="{C3C229CF-5E3E-4ECC-A6DC-9058C6C07820}"/>
          </ac:picMkLst>
        </pc:picChg>
      </pc:sldChg>
      <pc:sldChg chg="addSp delSp modSp add del">
        <pc:chgData name="Jing Chen" userId="05ab22f54f43d6a3" providerId="LiveId" clId="{11AECC04-D0CA-47C8-864A-F24F312C283C}" dt="2020-08-03T05:04:59.783" v="2226" actId="2696"/>
        <pc:sldMkLst>
          <pc:docMk/>
          <pc:sldMk cId="430992320" sldId="267"/>
        </pc:sldMkLst>
        <pc:spChg chg="mod">
          <ac:chgData name="Jing Chen" userId="05ab22f54f43d6a3" providerId="LiveId" clId="{11AECC04-D0CA-47C8-864A-F24F312C283C}" dt="2020-08-03T04:48:17.147" v="2118" actId="20577"/>
          <ac:spMkLst>
            <pc:docMk/>
            <pc:sldMk cId="430992320" sldId="267"/>
            <ac:spMk id="2" creationId="{1A13E0CF-EBE7-4227-91F4-11D62B823487}"/>
          </ac:spMkLst>
        </pc:spChg>
        <pc:spChg chg="del">
          <ac:chgData name="Jing Chen" userId="05ab22f54f43d6a3" providerId="LiveId" clId="{11AECC04-D0CA-47C8-864A-F24F312C283C}" dt="2020-08-03T04:47:53.593" v="2101"/>
          <ac:spMkLst>
            <pc:docMk/>
            <pc:sldMk cId="430992320" sldId="267"/>
            <ac:spMk id="3" creationId="{AE0F6393-890C-4644-9347-1750224837D5}"/>
          </ac:spMkLst>
        </pc:spChg>
        <pc:spChg chg="add">
          <ac:chgData name="Jing Chen" userId="05ab22f54f43d6a3" providerId="LiveId" clId="{11AECC04-D0CA-47C8-864A-F24F312C283C}" dt="2020-08-03T04:47:53.593" v="2101"/>
          <ac:spMkLst>
            <pc:docMk/>
            <pc:sldMk cId="430992320" sldId="267"/>
            <ac:spMk id="4" creationId="{681C5FCB-0178-4B17-9B52-2AE1BE4F515D}"/>
          </ac:spMkLst>
        </pc:spChg>
      </pc:sldChg>
      <pc:sldChg chg="addSp delSp modSp add modTransition modAnim">
        <pc:chgData name="Jing Chen" userId="05ab22f54f43d6a3" providerId="LiveId" clId="{11AECC04-D0CA-47C8-864A-F24F312C283C}" dt="2020-08-18T17:45:39.189" v="4442"/>
        <pc:sldMkLst>
          <pc:docMk/>
          <pc:sldMk cId="3346489981" sldId="268"/>
        </pc:sldMkLst>
        <pc:spChg chg="mod">
          <ac:chgData name="Jing Chen" userId="05ab22f54f43d6a3" providerId="LiveId" clId="{11AECC04-D0CA-47C8-864A-F24F312C283C}" dt="2020-08-03T04:59:42.233" v="2129"/>
          <ac:spMkLst>
            <pc:docMk/>
            <pc:sldMk cId="3346489981" sldId="268"/>
            <ac:spMk id="3" creationId="{70D07570-0BB8-4A93-979F-46E1B052C415}"/>
          </ac:spMkLst>
        </pc:spChg>
        <pc:picChg chg="add del mod">
          <ac:chgData name="Jing Chen" userId="05ab22f54f43d6a3" providerId="LiveId" clId="{11AECC04-D0CA-47C8-864A-F24F312C283C}" dt="2020-08-18T17:45:39.189" v="4442"/>
          <ac:picMkLst>
            <pc:docMk/>
            <pc:sldMk cId="3346489981" sldId="268"/>
            <ac:picMk id="4" creationId="{FE05BF0A-BCF4-4DDF-BB4D-9D6CED0BCED3}"/>
          </ac:picMkLst>
        </pc:picChg>
      </pc:sldChg>
      <pc:sldChg chg="addSp delSp modSp add modTransition modAnim">
        <pc:chgData name="Jing Chen" userId="05ab22f54f43d6a3" providerId="LiveId" clId="{11AECC04-D0CA-47C8-864A-F24F312C283C}" dt="2020-08-18T17:45:39.189" v="4442"/>
        <pc:sldMkLst>
          <pc:docMk/>
          <pc:sldMk cId="2760293942" sldId="269"/>
        </pc:sldMkLst>
        <pc:spChg chg="mod">
          <ac:chgData name="Jing Chen" userId="05ab22f54f43d6a3" providerId="LiveId" clId="{11AECC04-D0CA-47C8-864A-F24F312C283C}" dt="2020-08-03T05:02:12.747" v="2150" actId="27636"/>
          <ac:spMkLst>
            <pc:docMk/>
            <pc:sldMk cId="2760293942" sldId="269"/>
            <ac:spMk id="3" creationId="{D76D43C3-7910-4E16-956C-46780E182EFA}"/>
          </ac:spMkLst>
        </pc:spChg>
        <pc:picChg chg="add del mod">
          <ac:chgData name="Jing Chen" userId="05ab22f54f43d6a3" providerId="LiveId" clId="{11AECC04-D0CA-47C8-864A-F24F312C283C}" dt="2020-08-18T17:45:39.189" v="4442"/>
          <ac:picMkLst>
            <pc:docMk/>
            <pc:sldMk cId="2760293942" sldId="269"/>
            <ac:picMk id="4" creationId="{6283F45C-2EF8-4373-B534-BACB66704A20}"/>
          </ac:picMkLst>
        </pc:picChg>
      </pc:sldChg>
      <pc:sldChg chg="addSp delSp modSp add modTransition modAnim">
        <pc:chgData name="Jing Chen" userId="05ab22f54f43d6a3" providerId="LiveId" clId="{11AECC04-D0CA-47C8-864A-F24F312C283C}" dt="2020-08-18T17:45:39.189" v="4442"/>
        <pc:sldMkLst>
          <pc:docMk/>
          <pc:sldMk cId="581822717" sldId="270"/>
        </pc:sldMkLst>
        <pc:spChg chg="mod">
          <ac:chgData name="Jing Chen" userId="05ab22f54f43d6a3" providerId="LiveId" clId="{11AECC04-D0CA-47C8-864A-F24F312C283C}" dt="2020-08-03T05:04:03.795" v="2186" actId="20577"/>
          <ac:spMkLst>
            <pc:docMk/>
            <pc:sldMk cId="581822717" sldId="270"/>
            <ac:spMk id="3" creationId="{E7274466-9905-488D-8E23-4B72F8D1365A}"/>
          </ac:spMkLst>
        </pc:spChg>
        <pc:picChg chg="add del mod">
          <ac:chgData name="Jing Chen" userId="05ab22f54f43d6a3" providerId="LiveId" clId="{11AECC04-D0CA-47C8-864A-F24F312C283C}" dt="2020-08-18T17:45:39.189" v="4442"/>
          <ac:picMkLst>
            <pc:docMk/>
            <pc:sldMk cId="581822717" sldId="270"/>
            <ac:picMk id="4" creationId="{93EC4A5B-665D-436B-812D-1D8F299D2B1E}"/>
          </ac:picMkLst>
        </pc:picChg>
      </pc:sldChg>
      <pc:sldChg chg="addSp delSp modSp add modTransition modAnim">
        <pc:chgData name="Jing Chen" userId="05ab22f54f43d6a3" providerId="LiveId" clId="{11AECC04-D0CA-47C8-864A-F24F312C283C}" dt="2020-08-18T17:45:39.189" v="4442"/>
        <pc:sldMkLst>
          <pc:docMk/>
          <pc:sldMk cId="3835167320" sldId="271"/>
        </pc:sldMkLst>
        <pc:spChg chg="mod">
          <ac:chgData name="Jing Chen" userId="05ab22f54f43d6a3" providerId="LiveId" clId="{11AECC04-D0CA-47C8-864A-F24F312C283C}" dt="2020-08-03T20:00:16.627" v="2559" actId="20577"/>
          <ac:spMkLst>
            <pc:docMk/>
            <pc:sldMk cId="3835167320" sldId="271"/>
            <ac:spMk id="2" creationId="{5862AF68-7FA5-4FE5-A206-E3B4D90CD3C5}"/>
          </ac:spMkLst>
        </pc:spChg>
        <pc:spChg chg="mod">
          <ac:chgData name="Jing Chen" userId="05ab22f54f43d6a3" providerId="LiveId" clId="{11AECC04-D0CA-47C8-864A-F24F312C283C}" dt="2020-08-04T22:35:01.309" v="4361" actId="20577"/>
          <ac:spMkLst>
            <pc:docMk/>
            <pc:sldMk cId="3835167320" sldId="271"/>
            <ac:spMk id="3" creationId="{4E5291BD-8D68-4617-A7C1-EBD00D9AF88B}"/>
          </ac:spMkLst>
        </pc:spChg>
        <pc:picChg chg="add del mod">
          <ac:chgData name="Jing Chen" userId="05ab22f54f43d6a3" providerId="LiveId" clId="{11AECC04-D0CA-47C8-864A-F24F312C283C}" dt="2020-08-18T17:45:39.189" v="4442"/>
          <ac:picMkLst>
            <pc:docMk/>
            <pc:sldMk cId="3835167320" sldId="271"/>
            <ac:picMk id="4" creationId="{B4C5908D-4E2D-47B3-A6BC-68743EFCD385}"/>
          </ac:picMkLst>
        </pc:picChg>
      </pc:sldChg>
      <pc:sldChg chg="modSp add del">
        <pc:chgData name="Jing Chen" userId="05ab22f54f43d6a3" providerId="LiveId" clId="{11AECC04-D0CA-47C8-864A-F24F312C283C}" dt="2020-08-04T22:35:19.266" v="4362" actId="2696"/>
        <pc:sldMkLst>
          <pc:docMk/>
          <pc:sldMk cId="4286269383" sldId="272"/>
        </pc:sldMkLst>
        <pc:spChg chg="mod">
          <ac:chgData name="Jing Chen" userId="05ab22f54f43d6a3" providerId="LiveId" clId="{11AECC04-D0CA-47C8-864A-F24F312C283C}" dt="2020-08-03T20:00:25.680" v="2572" actId="20577"/>
          <ac:spMkLst>
            <pc:docMk/>
            <pc:sldMk cId="4286269383" sldId="272"/>
            <ac:spMk id="2" creationId="{4EAC0EF3-91F2-4C31-989E-E6BB81D72563}"/>
          </ac:spMkLst>
        </pc:spChg>
        <pc:spChg chg="mod">
          <ac:chgData name="Jing Chen" userId="05ab22f54f43d6a3" providerId="LiveId" clId="{11AECC04-D0CA-47C8-864A-F24F312C283C}" dt="2020-08-03T20:17:05.512" v="2930" actId="20577"/>
          <ac:spMkLst>
            <pc:docMk/>
            <pc:sldMk cId="4286269383" sldId="272"/>
            <ac:spMk id="3" creationId="{92F6BC9D-32DB-4A13-9728-9206028AC155}"/>
          </ac:spMkLst>
        </pc:spChg>
      </pc:sldChg>
      <pc:sldChg chg="modSp add del">
        <pc:chgData name="Jing Chen" userId="05ab22f54f43d6a3" providerId="LiveId" clId="{11AECC04-D0CA-47C8-864A-F24F312C283C}" dt="2020-08-04T22:35:19.312" v="4363" actId="2696"/>
        <pc:sldMkLst>
          <pc:docMk/>
          <pc:sldMk cId="4193153119" sldId="273"/>
        </pc:sldMkLst>
        <pc:spChg chg="mod">
          <ac:chgData name="Jing Chen" userId="05ab22f54f43d6a3" providerId="LiveId" clId="{11AECC04-D0CA-47C8-864A-F24F312C283C}" dt="2020-08-03T20:03:32.057" v="2853" actId="20577"/>
          <ac:spMkLst>
            <pc:docMk/>
            <pc:sldMk cId="4193153119" sldId="273"/>
            <ac:spMk id="2" creationId="{00584142-660E-4272-84A5-A34CB868A664}"/>
          </ac:spMkLst>
        </pc:spChg>
        <pc:spChg chg="mod">
          <ac:chgData name="Jing Chen" userId="05ab22f54f43d6a3" providerId="LiveId" clId="{11AECC04-D0CA-47C8-864A-F24F312C283C}" dt="2020-08-03T20:35:35.488" v="3295" actId="5793"/>
          <ac:spMkLst>
            <pc:docMk/>
            <pc:sldMk cId="4193153119" sldId="273"/>
            <ac:spMk id="3" creationId="{BFD193A1-C812-4AC3-B1EC-F0A3B0003E36}"/>
          </ac:spMkLst>
        </pc:spChg>
      </pc:sldChg>
      <pc:sldChg chg="modSp add del">
        <pc:chgData name="Jing Chen" userId="05ab22f54f43d6a3" providerId="LiveId" clId="{11AECC04-D0CA-47C8-864A-F24F312C283C}" dt="2020-08-04T22:35:19.458" v="4364" actId="2696"/>
        <pc:sldMkLst>
          <pc:docMk/>
          <pc:sldMk cId="754127683" sldId="274"/>
        </pc:sldMkLst>
        <pc:spChg chg="mod">
          <ac:chgData name="Jing Chen" userId="05ab22f54f43d6a3" providerId="LiveId" clId="{11AECC04-D0CA-47C8-864A-F24F312C283C}" dt="2020-08-03T20:28:37.063" v="3050" actId="20577"/>
          <ac:spMkLst>
            <pc:docMk/>
            <pc:sldMk cId="754127683" sldId="274"/>
            <ac:spMk id="2" creationId="{1136476E-00EE-4611-A2DB-2BFACC0D79EF}"/>
          </ac:spMkLst>
        </pc:spChg>
        <pc:spChg chg="mod">
          <ac:chgData name="Jing Chen" userId="05ab22f54f43d6a3" providerId="LiveId" clId="{11AECC04-D0CA-47C8-864A-F24F312C283C}" dt="2020-08-03T20:28:31.494" v="3044"/>
          <ac:spMkLst>
            <pc:docMk/>
            <pc:sldMk cId="754127683" sldId="274"/>
            <ac:spMk id="3" creationId="{B475DC3A-A464-4573-9A41-F28BFF5B5A41}"/>
          </ac:spMkLst>
        </pc:spChg>
      </pc:sldChg>
      <pc:sldChg chg="modSp add del">
        <pc:chgData name="Jing Chen" userId="05ab22f54f43d6a3" providerId="LiveId" clId="{11AECC04-D0CA-47C8-864A-F24F312C283C}" dt="2020-08-04T22:35:19.552" v="4365" actId="2696"/>
        <pc:sldMkLst>
          <pc:docMk/>
          <pc:sldMk cId="2719875354" sldId="275"/>
        </pc:sldMkLst>
        <pc:spChg chg="mod">
          <ac:chgData name="Jing Chen" userId="05ab22f54f43d6a3" providerId="LiveId" clId="{11AECC04-D0CA-47C8-864A-F24F312C283C}" dt="2020-08-03T20:29:03.808" v="3060" actId="20577"/>
          <ac:spMkLst>
            <pc:docMk/>
            <pc:sldMk cId="2719875354" sldId="275"/>
            <ac:spMk id="2" creationId="{B23B817F-2541-4C72-A906-B36D1E7F0516}"/>
          </ac:spMkLst>
        </pc:spChg>
        <pc:spChg chg="mod">
          <ac:chgData name="Jing Chen" userId="05ab22f54f43d6a3" providerId="LiveId" clId="{11AECC04-D0CA-47C8-864A-F24F312C283C}" dt="2020-08-03T20:32:30.745" v="3065" actId="27636"/>
          <ac:spMkLst>
            <pc:docMk/>
            <pc:sldMk cId="2719875354" sldId="275"/>
            <ac:spMk id="3" creationId="{F8918A39-C41A-4589-9BE1-06904DBAEB24}"/>
          </ac:spMkLst>
        </pc:spChg>
      </pc:sldChg>
      <pc:sldChg chg="modSp add del">
        <pc:chgData name="Jing Chen" userId="05ab22f54f43d6a3" providerId="LiveId" clId="{11AECC04-D0CA-47C8-864A-F24F312C283C}" dt="2020-08-04T22:35:19.560" v="4366" actId="2696"/>
        <pc:sldMkLst>
          <pc:docMk/>
          <pc:sldMk cId="351855966" sldId="276"/>
        </pc:sldMkLst>
        <pc:spChg chg="mod">
          <ac:chgData name="Jing Chen" userId="05ab22f54f43d6a3" providerId="LiveId" clId="{11AECC04-D0CA-47C8-864A-F24F312C283C}" dt="2020-08-03T20:32:46.875" v="3072" actId="20577"/>
          <ac:spMkLst>
            <pc:docMk/>
            <pc:sldMk cId="351855966" sldId="276"/>
            <ac:spMk id="2" creationId="{7752EEBA-7DA0-4C73-B0BC-DD00DD0862E6}"/>
          </ac:spMkLst>
        </pc:spChg>
        <pc:spChg chg="mod">
          <ac:chgData name="Jing Chen" userId="05ab22f54f43d6a3" providerId="LiveId" clId="{11AECC04-D0CA-47C8-864A-F24F312C283C}" dt="2020-08-03T20:33:55.176" v="3182" actId="20577"/>
          <ac:spMkLst>
            <pc:docMk/>
            <pc:sldMk cId="351855966" sldId="276"/>
            <ac:spMk id="3" creationId="{D621C7C5-2CD9-48E2-867D-039C33258370}"/>
          </ac:spMkLst>
        </pc:spChg>
      </pc:sldChg>
      <pc:sldChg chg="modSp add del">
        <pc:chgData name="Jing Chen" userId="05ab22f54f43d6a3" providerId="LiveId" clId="{11AECC04-D0CA-47C8-864A-F24F312C283C}" dt="2020-08-04T22:35:19.632" v="4367" actId="2696"/>
        <pc:sldMkLst>
          <pc:docMk/>
          <pc:sldMk cId="3129975537" sldId="277"/>
        </pc:sldMkLst>
        <pc:spChg chg="mod">
          <ac:chgData name="Jing Chen" userId="05ab22f54f43d6a3" providerId="LiveId" clId="{11AECC04-D0CA-47C8-864A-F24F312C283C}" dt="2020-08-03T23:34:27.614" v="3807" actId="20577"/>
          <ac:spMkLst>
            <pc:docMk/>
            <pc:sldMk cId="3129975537" sldId="277"/>
            <ac:spMk id="2" creationId="{5A5249DE-B310-4726-A633-611CF493302D}"/>
          </ac:spMkLst>
        </pc:spChg>
        <pc:spChg chg="mod">
          <ac:chgData name="Jing Chen" userId="05ab22f54f43d6a3" providerId="LiveId" clId="{11AECC04-D0CA-47C8-864A-F24F312C283C}" dt="2020-08-03T21:52:36.444" v="3449" actId="20577"/>
          <ac:spMkLst>
            <pc:docMk/>
            <pc:sldMk cId="3129975537" sldId="277"/>
            <ac:spMk id="3" creationId="{F3E458EF-FBC2-42F5-92F3-2087EF4DEAB8}"/>
          </ac:spMkLst>
        </pc:spChg>
      </pc:sldChg>
      <pc:sldChg chg="add del">
        <pc:chgData name="Jing Chen" userId="05ab22f54f43d6a3" providerId="LiveId" clId="{11AECC04-D0CA-47C8-864A-F24F312C283C}" dt="2020-08-03T21:53:04.573" v="3452" actId="2696"/>
        <pc:sldMkLst>
          <pc:docMk/>
          <pc:sldMk cId="2581157420" sldId="278"/>
        </pc:sldMkLst>
      </pc:sldChg>
      <pc:sldChg chg="modSp add del">
        <pc:chgData name="Jing Chen" userId="05ab22f54f43d6a3" providerId="LiveId" clId="{11AECC04-D0CA-47C8-864A-F24F312C283C}" dt="2020-08-04T22:35:19.781" v="4368" actId="2696"/>
        <pc:sldMkLst>
          <pc:docMk/>
          <pc:sldMk cId="3915571063" sldId="279"/>
        </pc:sldMkLst>
        <pc:spChg chg="mod">
          <ac:chgData name="Jing Chen" userId="05ab22f54f43d6a3" providerId="LiveId" clId="{11AECC04-D0CA-47C8-864A-F24F312C283C}" dt="2020-08-03T21:55:28.721" v="3499" actId="20577"/>
          <ac:spMkLst>
            <pc:docMk/>
            <pc:sldMk cId="3915571063" sldId="279"/>
            <ac:spMk id="3" creationId="{B475DC3A-A464-4573-9A41-F28BFF5B5A41}"/>
          </ac:spMkLst>
        </pc:spChg>
      </pc:sldChg>
      <pc:sldChg chg="modSp add del">
        <pc:chgData name="Jing Chen" userId="05ab22f54f43d6a3" providerId="LiveId" clId="{11AECC04-D0CA-47C8-864A-F24F312C283C}" dt="2020-08-04T22:35:19.875" v="4369" actId="2696"/>
        <pc:sldMkLst>
          <pc:docMk/>
          <pc:sldMk cId="1590886201" sldId="280"/>
        </pc:sldMkLst>
        <pc:spChg chg="mod">
          <ac:chgData name="Jing Chen" userId="05ab22f54f43d6a3" providerId="LiveId" clId="{11AECC04-D0CA-47C8-864A-F24F312C283C}" dt="2020-08-03T21:58:44.752" v="3548" actId="20577"/>
          <ac:spMkLst>
            <pc:docMk/>
            <pc:sldMk cId="1590886201" sldId="280"/>
            <ac:spMk id="3" creationId="{F8918A39-C41A-4589-9BE1-06904DBAEB24}"/>
          </ac:spMkLst>
        </pc:spChg>
      </pc:sldChg>
      <pc:sldChg chg="modSp add del">
        <pc:chgData name="Jing Chen" userId="05ab22f54f43d6a3" providerId="LiveId" clId="{11AECC04-D0CA-47C8-864A-F24F312C283C}" dt="2020-08-04T22:35:19.883" v="4370" actId="2696"/>
        <pc:sldMkLst>
          <pc:docMk/>
          <pc:sldMk cId="9073739" sldId="281"/>
        </pc:sldMkLst>
        <pc:spChg chg="mod">
          <ac:chgData name="Jing Chen" userId="05ab22f54f43d6a3" providerId="LiveId" clId="{11AECC04-D0CA-47C8-864A-F24F312C283C}" dt="2020-08-03T22:00:09.607" v="3687" actId="20577"/>
          <ac:spMkLst>
            <pc:docMk/>
            <pc:sldMk cId="9073739" sldId="281"/>
            <ac:spMk id="3" creationId="{D621C7C5-2CD9-48E2-867D-039C33258370}"/>
          </ac:spMkLst>
        </pc:spChg>
      </pc:sldChg>
      <pc:sldChg chg="modSp add del">
        <pc:chgData name="Jing Chen" userId="05ab22f54f43d6a3" providerId="LiveId" clId="{11AECC04-D0CA-47C8-864A-F24F312C283C}" dt="2020-08-04T22:35:19.890" v="4372" actId="2696"/>
        <pc:sldMkLst>
          <pc:docMk/>
          <pc:sldMk cId="3453773367" sldId="282"/>
        </pc:sldMkLst>
        <pc:spChg chg="mod">
          <ac:chgData name="Jing Chen" userId="05ab22f54f43d6a3" providerId="LiveId" clId="{11AECC04-D0CA-47C8-864A-F24F312C283C}" dt="2020-08-03T23:39:25.610" v="4309" actId="20577"/>
          <ac:spMkLst>
            <pc:docMk/>
            <pc:sldMk cId="3453773367" sldId="282"/>
            <ac:spMk id="3" creationId="{2700BDA4-7F50-4AD3-9F33-BFDB94FB0BFF}"/>
          </ac:spMkLst>
        </pc:spChg>
      </pc:sldChg>
      <pc:sldChg chg="modSp add del">
        <pc:chgData name="Jing Chen" userId="05ab22f54f43d6a3" providerId="LiveId" clId="{11AECC04-D0CA-47C8-864A-F24F312C283C}" dt="2020-08-04T22:35:19.890" v="4371" actId="2696"/>
        <pc:sldMkLst>
          <pc:docMk/>
          <pc:sldMk cId="3112159396" sldId="283"/>
        </pc:sldMkLst>
        <pc:spChg chg="mod">
          <ac:chgData name="Jing Chen" userId="05ab22f54f43d6a3" providerId="LiveId" clId="{11AECC04-D0CA-47C8-864A-F24F312C283C}" dt="2020-08-03T23:34:48.514" v="3836" actId="20577"/>
          <ac:spMkLst>
            <pc:docMk/>
            <pc:sldMk cId="3112159396" sldId="283"/>
            <ac:spMk id="2" creationId="{22A4F444-3F29-4CE2-91FB-9FB028872C25}"/>
          </ac:spMkLst>
        </pc:spChg>
        <pc:spChg chg="mod">
          <ac:chgData name="Jing Chen" userId="05ab22f54f43d6a3" providerId="LiveId" clId="{11AECC04-D0CA-47C8-864A-F24F312C283C}" dt="2020-08-03T23:39:04.020" v="4305" actId="20577"/>
          <ac:spMkLst>
            <pc:docMk/>
            <pc:sldMk cId="3112159396" sldId="283"/>
            <ac:spMk id="3" creationId="{4F171A36-95D3-468B-9D8E-7E403F146E2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AE18E-7D46-4A01-8AD5-B6866760AF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777651-9912-498D-9A53-C0A3DB633C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C84516-DEE0-4973-B4CE-0D600D675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3C3C-5461-4D6A-849C-1EB2F8779775}" type="datetimeFigureOut">
              <a:rPr lang="en-CA" smtClean="0"/>
              <a:t>2020-09-28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0F495-6471-491E-8CC4-7CCF0AF72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916D3A-EA5E-4F5A-8733-C0C3B7668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B0A2D-B160-4626-9560-AA6BF86CA2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2206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C8C09-2170-40BC-A51E-7EBDADFE9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68E99C-DEF1-4007-AF39-53254C8D78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48B40-530B-4B74-9BA6-B3B0F3966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3C3C-5461-4D6A-849C-1EB2F8779775}" type="datetimeFigureOut">
              <a:rPr lang="en-CA" smtClean="0"/>
              <a:t>2020-09-28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35C47-9DCA-4BFE-84BC-4CDB62A44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8C2364-1794-4456-B55A-F27E73DD5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B0A2D-B160-4626-9560-AA6BF86CA2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93701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48FD28-5DDB-4604-8C8C-667C8B45BF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C5A4DA-923E-48FB-9CEC-0747F7D88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DA27EF-78C9-4144-872D-3C9AFC88A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3C3C-5461-4D6A-849C-1EB2F8779775}" type="datetimeFigureOut">
              <a:rPr lang="en-CA" smtClean="0"/>
              <a:t>2020-09-28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5754EA-ACE7-4489-B5FB-E4A31CC6C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2E2617-7757-4764-823D-32B2D72EB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B0A2D-B160-4626-9560-AA6BF86CA2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93253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25CEE-8AA1-41D7-A913-2720F8485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B0768-F5B2-478F-8A5D-6E590552B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7FEA4-EAB9-49DF-A10F-25BB13ADC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3C3C-5461-4D6A-849C-1EB2F8779775}" type="datetimeFigureOut">
              <a:rPr lang="en-CA" smtClean="0"/>
              <a:t>2020-09-28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D626BD-383F-461F-86EA-169BAF969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45279D-570E-495D-8E9F-8FBBCCDA4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B0A2D-B160-4626-9560-AA6BF86CA2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0802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657836-D4FA-4496-A99E-52244421B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E4B7BA-9623-4396-962E-4E1212160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4E499F-B99E-4B5A-B4FC-7D1984D94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3C3C-5461-4D6A-849C-1EB2F8779775}" type="datetimeFigureOut">
              <a:rPr lang="en-CA" smtClean="0"/>
              <a:t>2020-09-28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BB1A2-4855-4E17-843F-581BAEA9BF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2197B4-8514-4658-AD32-AA14F5C0A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B0A2D-B160-4626-9560-AA6BF86CA2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1505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71132-E349-4027-9F45-6ADE03369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F160A-AE47-412E-955C-C93C221E48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E6DA8D-90E0-4625-AF24-146838E82A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F534B1-E74A-475A-B8A9-4085E4AFE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3C3C-5461-4D6A-849C-1EB2F8779775}" type="datetimeFigureOut">
              <a:rPr lang="en-CA" smtClean="0"/>
              <a:t>2020-09-28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C17891-60A2-411F-BF3F-F177CA054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B76C3F-F187-454F-873D-A86B446EA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B0A2D-B160-4626-9560-AA6BF86CA2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56989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78F7F-BF13-4921-AC87-7B481B1B7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9FD4CD-1831-4898-AD80-E6ECDA7BF5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4ECE53-5B83-4BD1-9A22-EF8D1867B5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AB3261-513E-4F34-BBA9-D60AF617E4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623CA7-2437-43E4-BDA3-B6DF49A9BB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AE6885-E6D7-42FF-A26D-C00433A11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3C3C-5461-4D6A-849C-1EB2F8779775}" type="datetimeFigureOut">
              <a:rPr lang="en-CA" smtClean="0"/>
              <a:t>2020-09-28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398852-BFBF-4BEC-8354-B07783CE1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35B52A-9692-4E3A-8367-7AE3CFDC7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B0A2D-B160-4626-9560-AA6BF86CA2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13393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62B10-DCE6-423B-9A9A-0618CCAEC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3AA61A-A3EA-4173-8141-658C11955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3C3C-5461-4D6A-849C-1EB2F8779775}" type="datetimeFigureOut">
              <a:rPr lang="en-CA" smtClean="0"/>
              <a:t>2020-09-28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1CDD3E-02A8-4DA6-84DA-2EBA224F9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EF3F07-D2B4-4ADA-AB1C-24A142774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B0A2D-B160-4626-9560-AA6BF86CA2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3203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3ADEE7-8FA0-4C44-9701-8D5A543CF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3C3C-5461-4D6A-849C-1EB2F8779775}" type="datetimeFigureOut">
              <a:rPr lang="en-CA" smtClean="0"/>
              <a:t>2020-09-28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241AAC-904D-4F8B-8B99-C39026A4E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97A6C4-30B1-4055-9EFF-0B88C1045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B0A2D-B160-4626-9560-AA6BF86CA2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4014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39DA7-AACD-4C45-AC9D-C0C9DADF19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DC0F9-3D13-4C68-8454-60BD39C43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303158-9EB1-4C71-8060-954E141E1C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BEBEC0-C469-459B-8665-25A10D127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3C3C-5461-4D6A-849C-1EB2F8779775}" type="datetimeFigureOut">
              <a:rPr lang="en-CA" smtClean="0"/>
              <a:t>2020-09-28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55EE4B-1B4F-469A-9012-2FF7339B9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A625B7-1BB6-4045-9AD0-FC6B6FD57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B0A2D-B160-4626-9560-AA6BF86CA2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41017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8DBC9-BD5C-442D-971B-D7D5FFFF0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2CE252-1B22-4895-9174-3E7144A129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40AB87-CF06-49E1-A7EA-06F466313E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34E760-1EB7-44E7-B836-C33996AF7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83C3C-5461-4D6A-849C-1EB2F8779775}" type="datetimeFigureOut">
              <a:rPr lang="en-CA" smtClean="0"/>
              <a:t>2020-09-28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60AEE7-0E46-4DE4-930F-1B653F488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E212F2-6EE1-448D-A1DA-302B26652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B0A2D-B160-4626-9560-AA6BF86CA2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806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92086E-3A6E-4676-AB0F-287B56C04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49FF22-62E6-4280-9FD2-779FA5C382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3FB2BD-A363-430B-8BB1-8BF2F68B1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83C3C-5461-4D6A-849C-1EB2F8779775}" type="datetimeFigureOut">
              <a:rPr lang="en-CA" smtClean="0"/>
              <a:t>2020-09-28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AE801-E88A-4CFE-BC29-FF520D7CBE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8B9F2B-49AC-402D-9BE3-188263D49A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B0A2D-B160-4626-9560-AA6BF86CA24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19239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0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33DB4C-EF4E-4878-8F4A-8B159C0144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The most important formula in finance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209EF8-64D4-4033-8FDD-2C3DA25ED8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6820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445E0-DB9E-4418-AE4F-12E1B662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When n approaches infinity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FACF43-9B66-4F5C-8CA7-720706615CE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CA" dirty="0"/>
                  <a:t>When n approaches infinity, 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CA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CA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CA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CA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d>
                          </m:e>
                          <m:sup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r>
                  <a:rPr lang="en-CA" dirty="0"/>
                  <a:t> =0</a:t>
                </a:r>
              </a:p>
              <a:p>
                <a:r>
                  <a:rPr lang="en-CA" dirty="0"/>
                  <a:t>Formula (3) becomes</a:t>
                </a:r>
              </a:p>
              <a:p>
                <a14:m>
                  <m:oMath xmlns:m="http://schemas.openxmlformats.org/officeDocument/2006/math">
                    <m:r>
                      <a:rPr lang="en-CA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CA" i="1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CA" dirty="0"/>
                  <a:t>                                 (4)</a:t>
                </a:r>
              </a:p>
              <a:p>
                <a:r>
                  <a:rPr lang="en-CA" dirty="0"/>
                  <a:t>This formula becomes especially simple.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FACF43-9B66-4F5C-8CA7-720706615CE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3849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2DE0E-E888-4CDA-9EE9-05A7CD9AB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Cashflows change at the rate of 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B2FFB-0558-426D-ABE6-C218FBEB7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Next we will consider the present value of cashflows change at the rate of g.</a:t>
            </a:r>
          </a:p>
          <a:p>
            <a:endParaRPr lang="en-CA" dirty="0"/>
          </a:p>
          <a:p>
            <a:endParaRPr lang="en-CA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6C1CA5-4224-444D-93F7-8A61BE69AB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1260" y="3105150"/>
            <a:ext cx="75438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826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E4D4F-FA7C-468F-BB79-C5854998AD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0D07570-0BB8-4A93-979F-46E1B052C41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endParaRPr lang="en-CA" i="1" dirty="0"/>
              </a:p>
              <a:p>
                <a:r>
                  <a:rPr lang="en-CA" dirty="0"/>
                  <a:t>The present value of the cashflows should be</a:t>
                </a:r>
              </a:p>
              <a:p>
                <a:endParaRPr lang="en-CA" i="1" dirty="0"/>
              </a:p>
              <a:p>
                <a:endParaRPr lang="en-CA" i="1" dirty="0"/>
              </a:p>
              <a:p>
                <a14:m>
                  <m:oMath xmlns:m="http://schemas.openxmlformats.org/officeDocument/2006/math">
                    <m:r>
                      <a:rPr lang="en-CA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CA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CA" i="1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  <m:r>
                      <a:rPr lang="en-CA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CA" i="1">
                            <a:latin typeface="Cambria Math" panose="02040503050406030204" pitchFamily="18" charset="0"/>
                          </a:rPr>
                          <m:t>(1+</m:t>
                        </m:r>
                        <m:r>
                          <a:rPr lang="en-CA" i="1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CA" i="1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n-CA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(1+</m:t>
                            </m:r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CA" i="1">
                        <a:latin typeface="Cambria Math" panose="02040503050406030204" pitchFamily="18" charset="0"/>
                      </a:rPr>
                      <m:t>+…+</m:t>
                    </m:r>
                    <m:f>
                      <m:f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CA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(1+</m:t>
                            </m:r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CA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CA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CA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CA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d>
                          </m:e>
                          <m:sup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  <m:r>
                      <a:rPr lang="en-CA" i="1">
                        <a:latin typeface="Cambria Math" panose="02040503050406030204" pitchFamily="18" charset="0"/>
                      </a:rPr>
                      <m:t>                  (1)</m:t>
                    </m:r>
                  </m:oMath>
                </a14:m>
                <a:endParaRPr lang="en-CA" dirty="0"/>
              </a:p>
              <a:p>
                <a:r>
                  <a:rPr lang="en-CA" dirty="0"/>
                  <a:t> </a:t>
                </a:r>
              </a:p>
              <a:p>
                <a:endParaRPr lang="en-CA" dirty="0"/>
              </a:p>
              <a:p>
                <a:r>
                  <a:rPr lang="en-CA" dirty="0"/>
                  <a:t> </a:t>
                </a:r>
              </a:p>
              <a:p>
                <a:endParaRPr lang="en-C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0D07570-0BB8-4A93-979F-46E1B052C41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b="-266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6489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B5F48-EF5A-430E-99ED-7625A2790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76D43C3-7910-4E16-956C-46780E182EF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CA" dirty="0"/>
                  <a:t>To find out the formula for S, we multiple (1+r)/(1+g) to both sides of the equation (1) to get</a:t>
                </a:r>
              </a:p>
              <a:p>
                <a:pPr marL="0" indent="0">
                  <a:buNone/>
                </a:pPr>
                <a:endParaRPr lang="en-CA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CA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CA" i="1"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r>
                          <a:rPr lang="en-CA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CA" i="1"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  <m:r>
                      <a:rPr lang="en-CA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CA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CA" i="1"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  <m:r>
                      <a:rPr lang="en-CA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CA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CA" i="1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  <m:r>
                      <a:rPr lang="en-CA" i="1">
                        <a:latin typeface="Cambria Math" panose="02040503050406030204" pitchFamily="18" charset="0"/>
                      </a:rPr>
                      <m:t>+…+</m:t>
                    </m:r>
                    <m:f>
                      <m:f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CA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(1+</m:t>
                            </m:r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−2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CA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CA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CA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CA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d>
                          </m:e>
                          <m:sup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den>
                    </m:f>
                    <m:r>
                      <a:rPr lang="en-CA" i="1">
                        <a:latin typeface="Cambria Math" panose="02040503050406030204" pitchFamily="18" charset="0"/>
                      </a:rPr>
                      <m:t>          (2)</m:t>
                    </m:r>
                  </m:oMath>
                </a14:m>
                <a:endParaRPr lang="en-CA" dirty="0"/>
              </a:p>
              <a:p>
                <a:r>
                  <a:rPr lang="en-CA" dirty="0"/>
                  <a:t> </a:t>
                </a:r>
              </a:p>
              <a:p>
                <a:r>
                  <a:rPr lang="en-CA" dirty="0"/>
                  <a:t> Equation (2) minus equation (1). We get</a:t>
                </a:r>
              </a:p>
              <a:p>
                <a:endParaRPr lang="en-CA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CA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CA" i="1">
                            <a:latin typeface="Cambria Math" panose="02040503050406030204" pitchFamily="18" charset="0"/>
                          </a:rPr>
                          <m:t>𝑔</m:t>
                        </m:r>
                      </m:num>
                      <m:den>
                        <m:r>
                          <a:rPr lang="en-CA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CA" i="1"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  <m:r>
                      <a:rPr lang="en-CA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CA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CA" i="1"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  <m:r>
                      <a:rPr lang="en-CA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>
                            <a:latin typeface="Cambria Math" panose="02040503050406030204" pitchFamily="18" charset="0"/>
                          </a:rPr>
                          <m:t>𝑑</m:t>
                        </m:r>
                        <m:sSup>
                          <m:sSupPr>
                            <m:ctrlPr>
                              <a:rPr lang="en-CA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(1+</m:t>
                            </m:r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CA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CA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CA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CA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d>
                          </m:e>
                          <m:sup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  <m:r>
                      <a:rPr lang="en-CA" i="1"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endParaRPr lang="en-CA" dirty="0"/>
              </a:p>
              <a:p>
                <a:r>
                  <a:rPr lang="en-CA" dirty="0"/>
                  <a:t> 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76D43C3-7910-4E16-956C-46780E182EF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928" t="-350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0293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19A5D-D84E-49CE-93F0-910E736B9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7274466-9905-488D-8E23-4B72F8D1365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CA" i="1" dirty="0">
                  <a:latin typeface="Cambria Math" panose="02040503050406030204" pitchFamily="18" charset="0"/>
                </a:endParaRPr>
              </a:p>
              <a:p>
                <a:r>
                  <a:rPr lang="en-CA" dirty="0"/>
                  <a:t>After rearrangement, we have</a:t>
                </a:r>
                <a:endParaRPr lang="en-CA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CA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CA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CA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CA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CA" i="1"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  <m:r>
                      <a:rPr lang="en-CA" i="1">
                        <a:latin typeface="Cambria Math" panose="02040503050406030204" pitchFamily="18" charset="0"/>
                      </a:rPr>
                      <m:t>(1−</m:t>
                    </m:r>
                    <m:f>
                      <m:f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CA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(1+</m:t>
                            </m:r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CA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CA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CA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CA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d>
                          </m:e>
                          <m:sup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  <m:r>
                      <a:rPr lang="en-CA" i="1">
                        <a:latin typeface="Cambria Math" panose="02040503050406030204" pitchFamily="18" charset="0"/>
                      </a:rPr>
                      <m:t> )         (3)</m:t>
                    </m:r>
                  </m:oMath>
                </a14:m>
                <a:endParaRPr lang="en-CA" dirty="0"/>
              </a:p>
              <a:p>
                <a:r>
                  <a:rPr lang="en-CA" dirty="0"/>
                  <a:t>This is the formula for the present value of a cashflow changes at rate of g for n years. </a:t>
                </a:r>
              </a:p>
              <a:p>
                <a:r>
                  <a:rPr lang="en-CA" dirty="0"/>
                  <a:t>When n approaches infinity, the above formula becomes</a:t>
                </a:r>
              </a:p>
              <a:p>
                <a14:m>
                  <m:oMath xmlns:m="http://schemas.openxmlformats.org/officeDocument/2006/math">
                    <m:r>
                      <a:rPr lang="en-CA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CA" i="1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CA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</m:oMath>
                </a14:m>
                <a:endParaRPr lang="en-C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7274466-9905-488D-8E23-4B72F8D1365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r="-1043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18227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2AF68-7FA5-4FE5-A206-E3B4D90CD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5291BD-8D68-4617-A7C1-EBD00D9AF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These formulas have many applications.</a:t>
            </a:r>
          </a:p>
          <a:p>
            <a:r>
              <a:rPr lang="en-CA" dirty="0"/>
              <a:t>We will give some examples.</a:t>
            </a:r>
          </a:p>
        </p:txBody>
      </p:sp>
    </p:spTree>
    <p:extLst>
      <p:ext uri="{BB962C8B-B14F-4D97-AF65-F5344CB8AC3E}">
        <p14:creationId xmlns:p14="http://schemas.microsoft.com/office/powerpoint/2010/main" val="3835167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6B152-C277-486C-A987-B06901F46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Most payments are periodical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4E878-A1C0-47F4-B6ED-992BA6FB1F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Most of income and expense are periodical.</a:t>
            </a:r>
          </a:p>
          <a:p>
            <a:r>
              <a:rPr lang="en-CA" dirty="0"/>
              <a:t>We receive salary every month. We receive pension payments every month.</a:t>
            </a:r>
          </a:p>
          <a:p>
            <a:r>
              <a:rPr lang="en-CA" dirty="0"/>
              <a:t>We pay rent every month. We pay back mortgage loans every month.</a:t>
            </a:r>
          </a:p>
          <a:p>
            <a:r>
              <a:rPr lang="en-CA" dirty="0"/>
              <a:t>Companies distribute bond coupons every six months. Banks receive mortgage payments every month.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78087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0DF73-884D-4384-A76B-83BB5273C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F0E78-B9FE-4B58-90BA-4CF09D636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Even when incomes and expenses are not strictly periodical, a periodical payments are good first approximations. </a:t>
            </a:r>
          </a:p>
          <a:p>
            <a:r>
              <a:rPr lang="en-CA" dirty="0"/>
              <a:t>Business incomes may not be constant every year. But as planners, we often assume they are constant or change by certain percentage every year.</a:t>
            </a:r>
          </a:p>
          <a:p>
            <a:r>
              <a:rPr lang="en-CA" dirty="0"/>
              <a:t>This will greatly simplify our planning.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00685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61C2A-5019-4771-AB15-79A448525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FF868-C7AE-42C9-BE3F-16103650A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It is very important to measure the value of such periodical payments.</a:t>
            </a:r>
          </a:p>
          <a:p>
            <a:r>
              <a:rPr lang="en-CA" dirty="0"/>
              <a:t>We will derive this formula and apply it to many different situations.</a:t>
            </a:r>
          </a:p>
          <a:p>
            <a:r>
              <a:rPr lang="en-CA" dirty="0"/>
              <a:t>We have learned this formula before. </a:t>
            </a:r>
          </a:p>
          <a:p>
            <a:r>
              <a:rPr lang="en-CA" dirty="0"/>
              <a:t>But many of us don’t feel comfortable using this formula. </a:t>
            </a:r>
          </a:p>
          <a:p>
            <a:r>
              <a:rPr lang="en-CA" dirty="0"/>
              <a:t>We will derive the formula together. This will make us more confident about it.</a:t>
            </a:r>
          </a:p>
          <a:p>
            <a:r>
              <a:rPr lang="en-CA" dirty="0"/>
              <a:t>More exercises will help us gain greater proficiency. We will apply the formula to many different problems.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48713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2F7BA-3186-4D42-91B2-EF47D7B94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simple case of constant cashflows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EFE4F-104B-411D-B7EF-7F683E4D3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First, we will look at the simple case of constant cashflows.</a:t>
            </a:r>
          </a:p>
          <a:p>
            <a:r>
              <a:rPr lang="en-CA" dirty="0"/>
              <a:t>Suppose there is a constant cashflow distributed at the end of each time period. This time period can be daily, weekly, monthly, quarterly, yearly or and other time interval. The distribution lasts for n periods. Suppose the discount rate is r. What is the present value of this cashflow?</a:t>
            </a:r>
          </a:p>
        </p:txBody>
      </p:sp>
    </p:spTree>
    <p:extLst>
      <p:ext uri="{BB962C8B-B14F-4D97-AF65-F5344CB8AC3E}">
        <p14:creationId xmlns:p14="http://schemas.microsoft.com/office/powerpoint/2010/main" val="2214007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FA4E651-C3D8-4DB8-A026-E8531C6AFA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A9384D-AECC-40FF-AD28-F3B356D29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363" y="4071597"/>
            <a:ext cx="10515600" cy="1286544"/>
          </a:xfrm>
          <a:noFill/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ctr"/>
            <a:r>
              <a:rPr lang="en-US" sz="5200" dirty="0"/>
              <a:t>Constant cashflows over n period of time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CE79BE7-F0B1-4696-8745-B7B19E35CE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2391" b="2119"/>
          <a:stretch/>
        </p:blipFill>
        <p:spPr>
          <a:xfrm>
            <a:off x="20" y="2"/>
            <a:ext cx="12191979" cy="3900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501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036EA-8CD6-47EE-B462-7B600234A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888DAF-F18C-49EE-8F4F-571C1F06009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CA" dirty="0"/>
                  <a:t>The present value of the cashflows should be</a:t>
                </a:r>
              </a:p>
              <a:p>
                <a:pPr marL="0" indent="0">
                  <a:buNone/>
                </a:pPr>
                <a:endParaRPr lang="en-CA" dirty="0"/>
              </a:p>
              <a:p>
                <a:endParaRPr lang="en-CA" dirty="0"/>
              </a:p>
              <a:p>
                <a14:m>
                  <m:oMath xmlns:m="http://schemas.openxmlformats.org/officeDocument/2006/math">
                    <m:r>
                      <a:rPr lang="en-CA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CA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CA" i="1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  <m:r>
                      <a:rPr lang="en-CA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sSup>
                          <m:sSupPr>
                            <m:ctrlPr>
                              <a:rPr lang="en-CA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(1+</m:t>
                            </m:r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CA" i="1">
                        <a:latin typeface="Cambria Math" panose="02040503050406030204" pitchFamily="18" charset="0"/>
                      </a:rPr>
                      <m:t>+…+</m:t>
                    </m:r>
                    <m:f>
                      <m:f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sSup>
                          <m:sSupPr>
                            <m:ctrlPr>
                              <a:rPr lang="en-CA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CA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CA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CA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d>
                          </m:e>
                          <m:sup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  <m:r>
                      <a:rPr lang="en-CA" i="1">
                        <a:latin typeface="Cambria Math" panose="02040503050406030204" pitchFamily="18" charset="0"/>
                      </a:rPr>
                      <m:t>                  (1)</m:t>
                    </m:r>
                  </m:oMath>
                </a14:m>
                <a:endParaRPr lang="en-CA" dirty="0"/>
              </a:p>
              <a:p>
                <a:pPr marL="0" indent="0">
                  <a:buNone/>
                </a:pPr>
                <a:endParaRPr lang="en-CA" dirty="0"/>
              </a:p>
              <a:p>
                <a:r>
                  <a:rPr lang="en-CA" dirty="0"/>
                  <a:t>Each payment is discounted by the discount rate compounded by the number of years.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5888DAF-F18C-49EE-8F4F-571C1F06009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 r="-580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39404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0B35D-48F8-4175-B9F8-9A9C79718F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5C964BF-3569-422B-A297-5559598E39F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CA" dirty="0"/>
                  <a:t>To find out the formula for S, we multiple (1+r) to both sides of the equation (1) to get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CA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CA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  <m:r>
                      <a:rPr lang="en-CA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CA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CA" i="1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  <m:r>
                      <a:rPr lang="en-CA" i="1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sSup>
                          <m:sSupPr>
                            <m:ctrlPr>
                              <a:rPr lang="en-CA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(1+</m:t>
                            </m:r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CA" i="1">
                        <a:latin typeface="Cambria Math" panose="02040503050406030204" pitchFamily="18" charset="0"/>
                      </a:rPr>
                      <m:t>+…+</m:t>
                    </m:r>
                    <m:f>
                      <m:f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sSup>
                          <m:sSupPr>
                            <m:ctrlPr>
                              <a:rPr lang="en-CA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CA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CA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CA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d>
                          </m:e>
                          <m:sup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den>
                    </m:f>
                    <m:r>
                      <a:rPr lang="en-CA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CA" dirty="0"/>
                  <a:t>  (2)</a:t>
                </a:r>
              </a:p>
              <a:p>
                <a:endParaRPr lang="en-CA" dirty="0"/>
              </a:p>
              <a:p>
                <a:r>
                  <a:rPr lang="en-CA" dirty="0"/>
                  <a:t>Equation (2) minus equation (1). We get</a:t>
                </a:r>
              </a:p>
              <a:p>
                <a14:m>
                  <m:oMath xmlns:m="http://schemas.openxmlformats.org/officeDocument/2006/math">
                    <m:r>
                      <a:rPr lang="en-CA" i="1">
                        <a:latin typeface="Cambria Math" panose="02040503050406030204" pitchFamily="18" charset="0"/>
                      </a:rPr>
                      <m:t>𝑟𝑆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sSup>
                          <m:sSupPr>
                            <m:ctrlPr>
                              <a:rPr lang="en-CA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CA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CA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CA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d>
                          </m:e>
                          <m:sup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endParaRPr lang="en-CA" dirty="0"/>
              </a:p>
              <a:p>
                <a:endParaRPr lang="en-CA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5C964BF-3569-422B-A297-5559598E39F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9645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B26C9-DE11-445F-AD52-DAC8A0344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formula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DAE0A5F-3CC1-4138-8519-61E157751BE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CA" dirty="0"/>
                  <a:t>After rearrangement, we have</a:t>
                </a:r>
              </a:p>
              <a:p>
                <a:endParaRPr lang="en-CA" dirty="0"/>
              </a:p>
              <a:p>
                <a14:m>
                  <m:oMath xmlns:m="http://schemas.openxmlformats.org/officeDocument/2006/math">
                    <m:r>
                      <a:rPr lang="en-CA" i="1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CA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>
                            <a:latin typeface="Cambria Math" panose="02040503050406030204" pitchFamily="18" charset="0"/>
                          </a:rPr>
                          <m:t>𝑑</m:t>
                        </m:r>
                      </m:num>
                      <m:den>
                        <m:r>
                          <a:rPr lang="en-CA" i="1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  <m:r>
                      <a:rPr lang="en-CA" i="1">
                        <a:latin typeface="Cambria Math" panose="02040503050406030204" pitchFamily="18" charset="0"/>
                      </a:rPr>
                      <m:t>(1−</m:t>
                    </m:r>
                    <m:f>
                      <m:fPr>
                        <m:ctrlPr>
                          <a:rPr lang="en-CA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CA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CA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CA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CA" i="1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en-CA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d>
                          </m:e>
                          <m:sup>
                            <m:r>
                              <a:rPr lang="en-CA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  <m:r>
                      <a:rPr lang="en-CA" i="1">
                        <a:latin typeface="Cambria Math" panose="02040503050406030204" pitchFamily="18" charset="0"/>
                      </a:rPr>
                      <m:t> )         (3)</m:t>
                    </m:r>
                  </m:oMath>
                </a14:m>
                <a:endParaRPr lang="en-CA" dirty="0"/>
              </a:p>
              <a:p>
                <a:r>
                  <a:rPr lang="en-CA" dirty="0"/>
                  <a:t>This is the formula for the present value of a constant cashflow for n years. </a:t>
                </a:r>
              </a:p>
              <a:p>
                <a:endParaRPr lang="en-CA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DAE0A5F-3CC1-4138-8519-61E157751BE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6198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1444</TotalTime>
  <Words>591</Words>
  <Application>Microsoft Office PowerPoint</Application>
  <PresentationFormat>Widescreen</PresentationFormat>
  <Paragraphs>68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Office Theme</vt:lpstr>
      <vt:lpstr>The most important formula in finance</vt:lpstr>
      <vt:lpstr>Most payments are periodical</vt:lpstr>
      <vt:lpstr>PowerPoint Presentation</vt:lpstr>
      <vt:lpstr>PowerPoint Presentation</vt:lpstr>
      <vt:lpstr>The simple case of constant cashflows</vt:lpstr>
      <vt:lpstr>Constant cashflows over n period of time</vt:lpstr>
      <vt:lpstr>PowerPoint Presentation</vt:lpstr>
      <vt:lpstr>PowerPoint Presentation</vt:lpstr>
      <vt:lpstr>The formula</vt:lpstr>
      <vt:lpstr>When n approaches infinity</vt:lpstr>
      <vt:lpstr>Cashflows change at the rate of g</vt:lpstr>
      <vt:lpstr>PowerPoint Presentation</vt:lpstr>
      <vt:lpstr>PowerPoint Presentation</vt:lpstr>
      <vt:lpstr>PowerPoint Presentation</vt:lpstr>
      <vt:lpstr>Applications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important formula in finance</dc:title>
  <dc:creator>Jing Chen</dc:creator>
  <cp:lastModifiedBy>Jing Chen</cp:lastModifiedBy>
  <cp:revision>4</cp:revision>
  <dcterms:created xsi:type="dcterms:W3CDTF">2020-08-03T00:06:29Z</dcterms:created>
  <dcterms:modified xsi:type="dcterms:W3CDTF">2020-09-29T04:45:12Z</dcterms:modified>
</cp:coreProperties>
</file>